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4" r:id="rId31"/>
    <p:sldId id="333" r:id="rId32"/>
    <p:sldId id="404" r:id="rId33"/>
    <p:sldId id="332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845310"/>
            <a:ext cx="7156450" cy="10325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573145"/>
            <a:ext cx="62420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03095" y="2964815"/>
            <a:ext cx="87306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3839210"/>
            <a:ext cx="91941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4805444"/>
            <a:ext cx="3952380" cy="4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640" y="2127885"/>
            <a:ext cx="87255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3035404"/>
            <a:ext cx="4447619" cy="47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2059517"/>
            <a:ext cx="2114285" cy="4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2059517"/>
            <a:ext cx="1600000" cy="4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2965782"/>
            <a:ext cx="523809" cy="47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10480" y="2032000"/>
            <a:ext cx="30226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4761" y="2939434"/>
            <a:ext cx="2609523" cy="49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96330" y="1056640"/>
            <a:ext cx="46164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2077223"/>
            <a:ext cx="504761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8095" y="2039112"/>
            <a:ext cx="4800000" cy="4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73750" y="3148965"/>
            <a:ext cx="223710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545" y="3148965"/>
            <a:ext cx="10782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933005"/>
            <a:ext cx="10800000" cy="175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01365" y="4114533"/>
            <a:ext cx="971428" cy="41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25015" y="3029585"/>
            <a:ext cx="7332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33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1985"/>
            <a:ext cx="10711180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845820"/>
            <a:ext cx="6819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5301615"/>
            <a:ext cx="86956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877560"/>
            <a:ext cx="227711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30555"/>
            <a:ext cx="933958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1620520"/>
            <a:ext cx="5829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975" y="5445760"/>
            <a:ext cx="76295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5949315"/>
            <a:ext cx="57632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940"/>
            <a:ext cx="10838815" cy="592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70200" y="3140710"/>
            <a:ext cx="9410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640" y="3252470"/>
            <a:ext cx="9423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8055" y="3252470"/>
            <a:ext cx="8807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70200" y="4077970"/>
            <a:ext cx="9855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92215" y="4034790"/>
            <a:ext cx="11182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47580" y="4130040"/>
            <a:ext cx="10890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60675" y="5046980"/>
            <a:ext cx="95059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10605" y="5056505"/>
            <a:ext cx="50673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0" y="5046980"/>
            <a:ext cx="4972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61970" y="5927725"/>
            <a:ext cx="48768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36385" y="5947410"/>
            <a:ext cx="49720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627870" y="5975985"/>
            <a:ext cx="5543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animBg="1"/>
      <p:bldP spid="20" grpId="0" animBg="1"/>
      <p:bldP spid="21" grpId="0" animBg="1"/>
      <p:bldP spid="22" grpId="0" animBg="1"/>
      <p:bldP spid="23" grpId="0" animBg="1"/>
      <p:bldP spid="8" grpId="1" animBg="1"/>
      <p:bldP spid="9" grpId="1" animBg="1"/>
      <p:bldP spid="10" grpId="1" animBg="1"/>
      <p:bldP spid="14" grpId="1" animBg="1"/>
      <p:bldP spid="15" grpId="1" animBg="1"/>
      <p:bldP spid="16" grpId="1" animBg="1"/>
      <p:bldP spid="18" grpId="1" animBg="1"/>
      <p:bldP spid="19" grpId="1" animBg="1"/>
      <p:bldP spid="20" grpId="1" animBg="1"/>
      <p:bldP spid="21" grpId="1" animBg="1"/>
      <p:bldP spid="22" grpId="1" animBg="1"/>
      <p:bldP spid="2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2963545"/>
            <a:ext cx="94957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965" y="3897630"/>
            <a:ext cx="1001077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3965" y="4822825"/>
            <a:ext cx="1001014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91590" y="5779135"/>
            <a:ext cx="25209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10140315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2300" y="3379470"/>
            <a:ext cx="869251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2885" y="4220210"/>
            <a:ext cx="92265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43990" y="5027930"/>
            <a:ext cx="92202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35735" y="5901055"/>
            <a:ext cx="63106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2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70585"/>
            <a:ext cx="10823575" cy="586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8200" y="1889760"/>
            <a:ext cx="5715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2895" y="6079490"/>
            <a:ext cx="20637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4955" y="2821305"/>
            <a:ext cx="76873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055" y="4538980"/>
            <a:ext cx="85109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2380" y="5397380"/>
            <a:ext cx="2885714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2067510"/>
            <a:ext cx="361904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494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6495" y="5485130"/>
            <a:ext cx="77374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370" y="2852870"/>
            <a:ext cx="10800000" cy="344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4385" y="3062605"/>
            <a:ext cx="93141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3360" y="3912235"/>
            <a:ext cx="97536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3360" y="4751705"/>
            <a:ext cx="96824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3274" y="5582120"/>
            <a:ext cx="3447619" cy="48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" y="720725"/>
            <a:ext cx="10130155" cy="601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0060" y="1614805"/>
            <a:ext cx="918591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820" y="2277110"/>
            <a:ext cx="985329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455" y="2938780"/>
            <a:ext cx="98704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820" y="3609975"/>
            <a:ext cx="996315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2820" y="4262755"/>
            <a:ext cx="998347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2820" y="4925060"/>
            <a:ext cx="996315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2820" y="5595620"/>
            <a:ext cx="998410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2820" y="6249035"/>
            <a:ext cx="42970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animBg="1"/>
      <p:bldP spid="4" grpId="1" animBg="1"/>
      <p:bldP spid="6" grpId="1" animBg="1"/>
      <p:bldP spid="8" grpId="1" animBg="1"/>
      <p:bldP spid="9" grpId="1" animBg="1"/>
      <p:bldP spid="11" grpId="1" animBg="1"/>
      <p:bldP spid="13" grpId="1" animBg="1"/>
      <p:bldP spid="15" grpId="1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154548"/>
            <a:ext cx="276190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2154548"/>
            <a:ext cx="266666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3060533"/>
            <a:ext cx="276190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3060533"/>
            <a:ext cx="276190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3956981"/>
            <a:ext cx="276190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3956981"/>
            <a:ext cx="266666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4853429"/>
            <a:ext cx="276190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8571" y="4853429"/>
            <a:ext cx="266666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63"/>
          <a:stretch>
            <a:fillRect/>
          </a:stretch>
        </p:blipFill>
        <p:spPr>
          <a:xfrm>
            <a:off x="1487170" y="692785"/>
            <a:ext cx="8909685" cy="59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16"/>
          <a:stretch>
            <a:fillRect/>
          </a:stretch>
        </p:blipFill>
        <p:spPr>
          <a:xfrm>
            <a:off x="911225" y="1917065"/>
            <a:ext cx="10800000" cy="243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086911"/>
            <a:ext cx="323809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437195"/>
            <a:ext cx="10800000" cy="16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153156"/>
            <a:ext cx="361904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4000" y="5222875"/>
            <a:ext cx="22066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999934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120" y="834390"/>
            <a:ext cx="5391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6165850"/>
            <a:ext cx="54616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012950"/>
            <a:ext cx="924496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190" y="2825115"/>
            <a:ext cx="68605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1943735"/>
            <a:ext cx="97358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58619"/>
            <a:ext cx="10504761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363760"/>
            <a:ext cx="10504761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078605"/>
            <a:ext cx="106565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05867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49120"/>
            <a:ext cx="106622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" y="2564130"/>
            <a:ext cx="106705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69615"/>
            <a:ext cx="106622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84625"/>
            <a:ext cx="17627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1223010"/>
            <a:ext cx="11673840" cy="436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86666" y="2125242"/>
            <a:ext cx="1552380" cy="5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155" y="2973070"/>
            <a:ext cx="29629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190" y="3964712"/>
            <a:ext cx="1009523" cy="4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6630" y="4832350"/>
            <a:ext cx="11277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269180"/>
            <a:ext cx="10800000" cy="360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1937" y="1412141"/>
            <a:ext cx="1038095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1937" y="2288971"/>
            <a:ext cx="1009523" cy="4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7070" y="3148965"/>
            <a:ext cx="12033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1095" y="4109085"/>
            <a:ext cx="22739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480" y="2000885"/>
            <a:ext cx="66109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115" y="2895600"/>
            <a:ext cx="17475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42" y="3800668"/>
            <a:ext cx="3190476" cy="4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8655" y="4714875"/>
            <a:ext cx="64750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755" y="1172210"/>
            <a:ext cx="49726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2086610"/>
            <a:ext cx="18218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405" y="2972435"/>
            <a:ext cx="38709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715" y="3887470"/>
            <a:ext cx="27495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5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2578550"/>
            <a:ext cx="10800000" cy="367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00960" y="3667125"/>
            <a:ext cx="86525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260" y="4583430"/>
            <a:ext cx="92525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9125" y="5509895"/>
            <a:ext cx="53498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1215" y="2966085"/>
            <a:ext cx="86512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825" y="3881755"/>
            <a:ext cx="91262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0190" y="4807585"/>
            <a:ext cx="18599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2024-06-06T12:02:01Z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