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925445"/>
            <a:ext cx="5795645" cy="9099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1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25" y="621030"/>
            <a:ext cx="10217150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7545"/>
            <a:ext cx="10409555" cy="60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904875"/>
            <a:ext cx="67183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4855" y="5949315"/>
            <a:ext cx="235267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26541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4640" y="1845310"/>
            <a:ext cx="71120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91688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2061210"/>
            <a:ext cx="935736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781300"/>
            <a:ext cx="10869930" cy="168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62580" y="4390390"/>
            <a:ext cx="84543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2665" y="5450840"/>
            <a:ext cx="832294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200" y="2060390"/>
            <a:ext cx="10800000" cy="422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53615" y="3204845"/>
            <a:ext cx="845947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190" y="4281170"/>
            <a:ext cx="919226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0190" y="5319395"/>
            <a:ext cx="274002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633095"/>
            <a:ext cx="8762365" cy="6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23160" y="2517140"/>
            <a:ext cx="762254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24355" y="3390900"/>
            <a:ext cx="834009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9605" y="4220210"/>
            <a:ext cx="819594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91360" y="5038725"/>
            <a:ext cx="805434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824355" y="5919470"/>
            <a:ext cx="589216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9" grpId="0" bldLvl="0" animBg="1"/>
      <p:bldP spid="23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668655"/>
            <a:ext cx="8971915" cy="606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0425" y="2438400"/>
            <a:ext cx="55753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9140"/>
            <a:ext cx="10800000" cy="597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53540" y="1897380"/>
            <a:ext cx="969518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260" y="3057525"/>
            <a:ext cx="1072578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260" y="3975735"/>
            <a:ext cx="1072578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3260" y="4899025"/>
            <a:ext cx="1056449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3260" y="5941060"/>
            <a:ext cx="1056449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9" grpId="0" bldLvl="0" animBg="1"/>
      <p:bldP spid="20" grpId="0" bldLvl="0" animBg="1"/>
      <p:bldP spid="2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8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86799"/>
            <a:ext cx="10571428" cy="45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69355"/>
            <a:ext cx="10533333" cy="47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261450"/>
            <a:ext cx="10580952" cy="47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253865"/>
            <a:ext cx="107334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253355"/>
            <a:ext cx="1071880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108527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211705"/>
            <a:ext cx="106445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212465"/>
            <a:ext cx="106445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128135"/>
            <a:ext cx="1070610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195677"/>
            <a:ext cx="6590476" cy="4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3" grpId="0" bldLvl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1251585"/>
            <a:ext cx="961898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68220"/>
            <a:ext cx="105530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202305"/>
            <a:ext cx="1067244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229100"/>
            <a:ext cx="1021588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6930" y="5387340"/>
            <a:ext cx="289369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36905"/>
            <a:ext cx="8771890" cy="612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9265" y="1572895"/>
            <a:ext cx="60325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68020"/>
            <a:ext cx="9401175" cy="606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8100" y="5301615"/>
            <a:ext cx="772287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5877560"/>
            <a:ext cx="801052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21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86"/>
          <a:stretch>
            <a:fillRect/>
          </a:stretch>
        </p:blipFill>
        <p:spPr>
          <a:xfrm>
            <a:off x="1271270" y="2925445"/>
            <a:ext cx="10800080" cy="323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64"/>
          <a:stretch>
            <a:fillRect/>
          </a:stretch>
        </p:blipFill>
        <p:spPr>
          <a:xfrm>
            <a:off x="1055370" y="981075"/>
            <a:ext cx="10800000" cy="3260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860"/>
          <a:stretch>
            <a:fillRect/>
          </a:stretch>
        </p:blipFill>
        <p:spPr>
          <a:xfrm>
            <a:off x="1055370" y="4241800"/>
            <a:ext cx="10800080" cy="208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07"/>
          <a:stretch>
            <a:fillRect/>
          </a:stretch>
        </p:blipFill>
        <p:spPr>
          <a:xfrm>
            <a:off x="1127125" y="981075"/>
            <a:ext cx="10800080" cy="526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556835"/>
            <a:ext cx="10800000" cy="3278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3220" y="1861820"/>
            <a:ext cx="689673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880" y="2950210"/>
            <a:ext cx="1008697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4905" y="4081780"/>
            <a:ext cx="87985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2024-06-06T06:58:14Z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