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30" r:id="rId4"/>
    <p:sldId id="329" r:id="rId5"/>
    <p:sldId id="328" r:id="rId6"/>
    <p:sldId id="327" r:id="rId7"/>
    <p:sldId id="326" r:id="rId8"/>
    <p:sldId id="325" r:id="rId9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6890"/>
          <a:stretch>
            <a:fillRect/>
          </a:stretch>
        </p:blipFill>
        <p:spPr>
          <a:xfrm>
            <a:off x="2639695" y="2061210"/>
            <a:ext cx="7192645" cy="23533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245"/>
            <a:ext cx="10800000" cy="53767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689550"/>
            <a:ext cx="10800000" cy="33570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155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333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852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767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4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62</cp:revision>
  <dcterms:created xsi:type="dcterms:W3CDTF">2015-09-16T06:44:00Z</dcterms:created>
  <dcterms:modified xsi:type="dcterms:W3CDTF">2024-06-06T15:06:08Z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