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061210"/>
            <a:ext cx="708596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0" y="3645535"/>
            <a:ext cx="6207125" cy="860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11200"/>
            <a:ext cx="10497185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1670685"/>
            <a:ext cx="37090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3745" y="1642745"/>
            <a:ext cx="347408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2615565"/>
            <a:ext cx="12147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980" y="3396615"/>
            <a:ext cx="18910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115" y="4286250"/>
            <a:ext cx="29914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7710" y="4257040"/>
            <a:ext cx="248285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9605"/>
            <a:ext cx="10838180" cy="608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5080"/>
            <a:ext cx="10800000" cy="364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46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4513" y="2168888"/>
            <a:ext cx="419047" cy="3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665"/>
            <a:ext cx="10749915" cy="594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5229225"/>
            <a:ext cx="87325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5774055"/>
            <a:ext cx="494220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7365" y="2751455"/>
            <a:ext cx="9518650" cy="5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1115" y="3716020"/>
            <a:ext cx="99949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82065" y="4572635"/>
            <a:ext cx="10012680" cy="5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2380" y="5526551"/>
            <a:ext cx="6790476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5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1315" y="2931795"/>
            <a:ext cx="96037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9050" y="3947160"/>
            <a:ext cx="70504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72230" y="2956560"/>
            <a:ext cx="46888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380" y="4769708"/>
            <a:ext cx="4457142" cy="4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3890"/>
            <a:ext cx="10441940" cy="608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155"/>
            <a:ext cx="9480550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6450" y="2867660"/>
            <a:ext cx="5410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12690"/>
            <a:ext cx="10800000" cy="366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2473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56835"/>
            <a:ext cx="10800000" cy="29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2440" y="1837055"/>
            <a:ext cx="88011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8880" y="2779395"/>
            <a:ext cx="930275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1415" y="3634740"/>
            <a:ext cx="48628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" y="1231900"/>
            <a:ext cx="11673840" cy="439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052645"/>
            <a:ext cx="10800000" cy="507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4725670"/>
            <a:ext cx="87636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373370"/>
            <a:ext cx="26631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1229282"/>
            <a:ext cx="419047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12690"/>
            <a:ext cx="10800000" cy="360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72735"/>
            <a:ext cx="10800000" cy="287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160" y="1772920"/>
            <a:ext cx="86385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2445385"/>
            <a:ext cx="10494010" cy="227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67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228" y="829080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05" y="5876740"/>
            <a:ext cx="10800000" cy="88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53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8560" y="5610225"/>
            <a:ext cx="76041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3020563"/>
            <a:ext cx="2123809" cy="4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080" y="2992120"/>
            <a:ext cx="22637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3906686"/>
            <a:ext cx="2095238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3906686"/>
            <a:ext cx="2095238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1080" y="4802505"/>
            <a:ext cx="15741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86666" y="5707517"/>
            <a:ext cx="2609523" cy="4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9047" y="5717045"/>
            <a:ext cx="2095238" cy="4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2024-06-06T08:04:43Z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