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565400"/>
            <a:ext cx="7919720" cy="1791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1466850"/>
            <a:ext cx="11851005" cy="394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2130" y="2062480"/>
            <a:ext cx="20097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428" y="2105622"/>
            <a:ext cx="1047619" cy="4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3080" y="2978785"/>
            <a:ext cx="24003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73110" y="3915410"/>
            <a:ext cx="11468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333" y="4830126"/>
            <a:ext cx="1028571" cy="4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10" grpId="0" bldLvl="0" animBg="1"/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1286520"/>
            <a:ext cx="361904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80720"/>
            <a:ext cx="10951845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437380"/>
            <a:ext cx="88823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085715"/>
            <a:ext cx="1008570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89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9225"/>
            <a:ext cx="10800000" cy="460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7511" y="1896178"/>
            <a:ext cx="352380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052645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3041650"/>
            <a:ext cx="95199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6180" y="3938905"/>
            <a:ext cx="100418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82065" y="4854575"/>
            <a:ext cx="100603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10640" y="5779770"/>
            <a:ext cx="34677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5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9610"/>
            <a:ext cx="1009840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8940" y="5060950"/>
            <a:ext cx="89693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4125" y="5891530"/>
            <a:ext cx="32727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2024-06-06T10:28:16Z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