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98" r:id="rId4"/>
    <p:sldId id="397" r:id="rId5"/>
    <p:sldId id="396" r:id="rId6"/>
    <p:sldId id="395" r:id="rId7"/>
    <p:sldId id="394" r:id="rId8"/>
    <p:sldId id="393" r:id="rId9"/>
    <p:sldId id="392" r:id="rId10"/>
    <p:sldId id="391" r:id="rId11"/>
    <p:sldId id="390" r:id="rId12"/>
    <p:sldId id="389" r:id="rId13"/>
    <p:sldId id="387" r:id="rId14"/>
    <p:sldId id="386" r:id="rId15"/>
    <p:sldId id="385" r:id="rId16"/>
    <p:sldId id="384" r:id="rId17"/>
    <p:sldId id="383" r:id="rId18"/>
    <p:sldId id="381" r:id="rId19"/>
    <p:sldId id="380" r:id="rId20"/>
    <p:sldId id="379" r:id="rId21"/>
    <p:sldId id="378" r:id="rId22"/>
    <p:sldId id="377" r:id="rId23"/>
    <p:sldId id="376" r:id="rId24"/>
    <p:sldId id="374" r:id="rId25"/>
    <p:sldId id="373" r:id="rId26"/>
    <p:sldId id="372" r:id="rId27"/>
    <p:sldId id="371" r:id="rId28"/>
    <p:sldId id="370" r:id="rId29"/>
    <p:sldId id="369" r:id="rId30"/>
    <p:sldId id="368" r:id="rId31"/>
    <p:sldId id="367" r:id="rId32"/>
    <p:sldId id="366" r:id="rId33"/>
    <p:sldId id="364" r:id="rId34"/>
    <p:sldId id="363" r:id="rId35"/>
    <p:sldId id="361" r:id="rId36"/>
    <p:sldId id="360" r:id="rId37"/>
    <p:sldId id="359" r:id="rId38"/>
    <p:sldId id="358" r:id="rId39"/>
    <p:sldId id="357" r:id="rId40"/>
    <p:sldId id="356" r:id="rId41"/>
    <p:sldId id="354" r:id="rId42"/>
    <p:sldId id="353" r:id="rId43"/>
    <p:sldId id="352" r:id="rId44"/>
    <p:sldId id="351" r:id="rId45"/>
    <p:sldId id="350" r:id="rId46"/>
    <p:sldId id="349" r:id="rId47"/>
    <p:sldId id="347" r:id="rId48"/>
    <p:sldId id="346" r:id="rId49"/>
    <p:sldId id="345" r:id="rId50"/>
    <p:sldId id="344" r:id="rId51"/>
    <p:sldId id="343" r:id="rId52"/>
    <p:sldId id="341" r:id="rId53"/>
    <p:sldId id="340" r:id="rId54"/>
    <p:sldId id="339" r:id="rId55"/>
    <p:sldId id="338" r:id="rId56"/>
    <p:sldId id="337" r:id="rId57"/>
    <p:sldId id="336" r:id="rId58"/>
    <p:sldId id="335" r:id="rId59"/>
    <p:sldId id="334" r:id="rId60"/>
    <p:sldId id="333" r:id="rId61"/>
    <p:sldId id="332" r:id="rId62"/>
    <p:sldId id="331" r:id="rId63"/>
    <p:sldId id="330" r:id="rId64"/>
    <p:sldId id="329" r:id="rId65"/>
    <p:sldId id="328" r:id="rId66"/>
    <p:sldId id="327" r:id="rId67"/>
    <p:sldId id="326" r:id="rId68"/>
    <p:sldId id="325" r:id="rId69"/>
  </p:sldIdLst>
  <p:sldSz cx="12192000" cy="6858000"/>
  <p:notesSz cx="6858000" cy="9144000"/>
  <p:custDataLst>
    <p:tags r:id="rId7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7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7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3" Type="http://schemas.openxmlformats.org/officeDocument/2006/relationships/tags" Target="tags/tag1.xml"/><Relationship Id="rId72" Type="http://schemas.openxmlformats.org/officeDocument/2006/relationships/tableStyles" Target="tableStyles.xml"/><Relationship Id="rId71" Type="http://schemas.openxmlformats.org/officeDocument/2006/relationships/viewProps" Target="viewProps.xml"/><Relationship Id="rId70" Type="http://schemas.openxmlformats.org/officeDocument/2006/relationships/presProps" Target="presProps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2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3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4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5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6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56"/>
          <a:stretch>
            <a:fillRect/>
          </a:stretch>
        </p:blipFill>
        <p:spPr>
          <a:xfrm>
            <a:off x="1775460" y="2061210"/>
            <a:ext cx="8904060" cy="1658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5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58095" y="1143794"/>
            <a:ext cx="304762" cy="295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72640" y="3968750"/>
            <a:ext cx="9406890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4437380"/>
            <a:ext cx="10407650" cy="79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2291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91428" y="765989"/>
            <a:ext cx="295237" cy="305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2904305"/>
            <a:ext cx="10800000" cy="3888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74215" y="6411595"/>
            <a:ext cx="7528560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15645"/>
            <a:ext cx="10620375" cy="5944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78625" y="750570"/>
            <a:ext cx="50673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09775" y="5813425"/>
            <a:ext cx="9194800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7125" y="6237605"/>
            <a:ext cx="9053830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1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3809" y="1620676"/>
            <a:ext cx="9933333" cy="333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2135505"/>
            <a:ext cx="1081405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641600"/>
            <a:ext cx="1083056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147060"/>
            <a:ext cx="1078293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3643019"/>
            <a:ext cx="6304761" cy="343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10" grpId="0" bldLvl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3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758095" y="3935907"/>
            <a:ext cx="3942857" cy="390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989270"/>
            <a:ext cx="10800000" cy="2273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7996" y="2103876"/>
            <a:ext cx="2171428" cy="382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37520" y="3240395"/>
            <a:ext cx="2990475" cy="382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1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10476" y="2812901"/>
            <a:ext cx="2428571" cy="37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77142" y="3375664"/>
            <a:ext cx="6104761" cy="391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20000" y="3938427"/>
            <a:ext cx="6161905" cy="391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62857" y="4510728"/>
            <a:ext cx="3695238" cy="381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48305" y="5083175"/>
            <a:ext cx="626745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491" r="31456"/>
          <a:stretch>
            <a:fillRect/>
          </a:stretch>
        </p:blipFill>
        <p:spPr>
          <a:xfrm>
            <a:off x="2538730" y="5636260"/>
            <a:ext cx="7373710" cy="705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2948163" y="5806121"/>
            <a:ext cx="6142857" cy="391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0" grpId="0" bldLvl="0" animBg="1"/>
      <p:bldP spid="1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8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7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1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1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91428" y="2898259"/>
            <a:ext cx="285714" cy="30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26285" y="5720715"/>
            <a:ext cx="4711065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8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5125"/>
            <a:ext cx="10800000" cy="2322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1197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2420435"/>
            <a:ext cx="10800000" cy="2789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700980"/>
            <a:ext cx="10800000" cy="2905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9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24761" y="3317547"/>
            <a:ext cx="4723809" cy="390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39265" y="3622675"/>
            <a:ext cx="124460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34205" y="3898900"/>
            <a:ext cx="443484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10640" y="4185285"/>
            <a:ext cx="153924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24761" y="4471251"/>
            <a:ext cx="4723809" cy="371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34205" y="5043170"/>
            <a:ext cx="493522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434285" y="5615420"/>
            <a:ext cx="1409523" cy="371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9" grpId="0" bldLvl="0" animBg="1"/>
      <p:bldP spid="11" grpId="0" animBg="1"/>
      <p:bldP spid="12" grpId="0" bldLvl="0" animBg="1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1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9740" y="2164080"/>
            <a:ext cx="971105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9690" y="2745740"/>
            <a:ext cx="1008888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20165" y="3298825"/>
            <a:ext cx="998474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20000" y="3870925"/>
            <a:ext cx="10057142" cy="381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39215" y="4429760"/>
            <a:ext cx="10038715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358265" y="5015230"/>
            <a:ext cx="1006030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358095" y="5577858"/>
            <a:ext cx="6114285" cy="371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  <p:bldP spid="14" grpId="0" animBg="1"/>
      <p:bldP spid="15" grpId="0" bldLvl="0" animBg="1"/>
      <p:bldP spid="19" grpId="0" bldLvl="0" animBg="1"/>
      <p:bldP spid="2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5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1556835"/>
            <a:ext cx="10800000" cy="2954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83851" y="1680752"/>
            <a:ext cx="9590476" cy="39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7270" y="2243455"/>
            <a:ext cx="1014412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17184" y="2805539"/>
            <a:ext cx="10057142" cy="39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7270" y="3377565"/>
            <a:ext cx="1014031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17184" y="3958922"/>
            <a:ext cx="3323809" cy="362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10" grpId="0" bldLvl="0" animBg="1"/>
      <p:bldP spid="11" grpId="0" bldLvl="0" animBg="1"/>
      <p:bldP spid="1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0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8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3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91428" y="1115256"/>
            <a:ext cx="285714" cy="305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44065" y="3942080"/>
            <a:ext cx="4556760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0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9715" y="2286635"/>
            <a:ext cx="999045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8571" y="2877214"/>
            <a:ext cx="10219047" cy="390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7619" y="3486883"/>
            <a:ext cx="4257142" cy="371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2967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525" y="3662495"/>
            <a:ext cx="10800000" cy="2942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66240" y="3748405"/>
            <a:ext cx="990028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9515" y="4350385"/>
            <a:ext cx="1037082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9515" y="4942840"/>
            <a:ext cx="1039114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99515" y="5535295"/>
            <a:ext cx="10323195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99429" y="6137006"/>
            <a:ext cx="7628571" cy="382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  <p:bldP spid="14" grpId="0" bldLvl="0" animBg="1"/>
      <p:bldP spid="17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7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12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2784290"/>
            <a:ext cx="10800000" cy="3464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7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9270"/>
            <a:ext cx="10800000" cy="1738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9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10476" y="1124650"/>
            <a:ext cx="285714" cy="305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51050" y="3899535"/>
            <a:ext cx="2581275" cy="32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9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77142" y="2211985"/>
            <a:ext cx="9190476" cy="391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96415" y="2784475"/>
            <a:ext cx="957199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48571" y="3356587"/>
            <a:ext cx="6142857" cy="391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9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58315" y="2171700"/>
            <a:ext cx="931037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9047" y="2733921"/>
            <a:ext cx="9571428" cy="400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0165" y="3268980"/>
            <a:ext cx="9748520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10476" y="3886313"/>
            <a:ext cx="6961904" cy="390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11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7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9715" y="2746375"/>
            <a:ext cx="987425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9190" y="3317240"/>
            <a:ext cx="10175875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39047" y="3900273"/>
            <a:ext cx="10200000" cy="391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39190" y="4472305"/>
            <a:ext cx="1022413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4942020"/>
            <a:ext cx="10800000" cy="1185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/>
        </p:nvSpPr>
        <p:spPr bwMode="white">
          <a:xfrm>
            <a:off x="1088939" y="5056761"/>
            <a:ext cx="10247619" cy="392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88939" y="5640032"/>
            <a:ext cx="1257142" cy="363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animBg="1"/>
      <p:bldP spid="10" grpId="0" bldLvl="0" animBg="1"/>
      <p:bldP spid="16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3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39047" y="1124577"/>
            <a:ext cx="276190" cy="295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40255" y="5663565"/>
            <a:ext cx="9344025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225" y="6093460"/>
            <a:ext cx="4771390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2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0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3809" y="1630056"/>
            <a:ext cx="9923809" cy="324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2145030"/>
            <a:ext cx="1081786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660015"/>
            <a:ext cx="1081722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184594"/>
            <a:ext cx="10695238" cy="343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718669"/>
            <a:ext cx="2009523" cy="324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34285" y="4224133"/>
            <a:ext cx="9923809" cy="343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4748530"/>
            <a:ext cx="1074801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5282565"/>
            <a:ext cx="10748645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9" grpId="0" animBg="1"/>
      <p:bldP spid="10" grpId="0" animBg="1"/>
      <p:bldP spid="11" grpId="0" animBg="1"/>
      <p:bldP spid="12" grpId="0" bldLvl="0" animBg="1"/>
      <p:bldP spid="14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0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57910"/>
            <a:ext cx="1076007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1582420"/>
            <a:ext cx="1076071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107329"/>
            <a:ext cx="10695238" cy="333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2632061"/>
            <a:ext cx="10685714" cy="333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166110"/>
            <a:ext cx="1071943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662680"/>
            <a:ext cx="1076071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4196715"/>
            <a:ext cx="10719435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4721225"/>
            <a:ext cx="802767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animBg="1"/>
      <p:bldP spid="10" grpId="0" animBg="1"/>
      <p:bldP spid="11" grpId="0" bldLvl="0" animBg="1"/>
      <p:bldP spid="13" grpId="0" bldLvl="0" animBg="1"/>
      <p:bldP spid="15" grpId="0" bldLvl="0" animBg="1"/>
      <p:bldP spid="17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7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34465" y="1068705"/>
            <a:ext cx="9952355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610995"/>
            <a:ext cx="1078738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135505"/>
            <a:ext cx="1071499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2650490"/>
            <a:ext cx="1078738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3174879"/>
            <a:ext cx="10619047" cy="333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34285" y="3699374"/>
            <a:ext cx="9923809" cy="333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4214333"/>
            <a:ext cx="10676190" cy="343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04" y="4729292"/>
            <a:ext cx="10704761" cy="343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5264150"/>
            <a:ext cx="913003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443809" y="5787818"/>
            <a:ext cx="2323809" cy="314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3" grpId="0" bldLvl="0" animBg="1"/>
      <p:bldP spid="15" grpId="0" animBg="1"/>
      <p:bldP spid="16" grpId="0" animBg="1"/>
      <p:bldP spid="17" grpId="0" animBg="1"/>
      <p:bldP spid="18" grpId="0" animBg="1"/>
      <p:bldP spid="19" grpId="0" bldLvl="0" animBg="1"/>
      <p:bldP spid="21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9225"/>
            <a:ext cx="10800000" cy="2316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972000"/>
            <a:ext cx="10800000" cy="5135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25747" y="1124455"/>
            <a:ext cx="276190" cy="295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16223" y="1696162"/>
            <a:ext cx="285714" cy="295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68604" y="2277398"/>
            <a:ext cx="304761" cy="295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40032" y="2849105"/>
            <a:ext cx="333333" cy="295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286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645" y="2205805"/>
            <a:ext cx="10800000" cy="2868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306195" y="2863215"/>
            <a:ext cx="1006602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6635" y="3444875"/>
            <a:ext cx="1028446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16635" y="4026535"/>
            <a:ext cx="1029081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54100" y="4598035"/>
            <a:ext cx="1024636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2" grpId="0" bldLvl="0" animBg="1"/>
      <p:bldP spid="15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10" y="1976570"/>
            <a:ext cx="10800000" cy="294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5414" y="2091086"/>
            <a:ext cx="10276190" cy="381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5500" y="2663825"/>
            <a:ext cx="1028573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5500" y="3218180"/>
            <a:ext cx="1035621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25500" y="3827780"/>
            <a:ext cx="1035621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25414" y="4410050"/>
            <a:ext cx="9066666" cy="381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2" grpId="0" bldLvl="0" animBg="1"/>
      <p:bldP spid="14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3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0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1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1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81904" y="1162578"/>
            <a:ext cx="285715" cy="304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4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61250"/>
            <a:ext cx="10800000" cy="2297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4011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3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6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9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530"/>
            <a:ext cx="10800000" cy="3458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1305"/>
            <a:ext cx="10800000" cy="2899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3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58095" y="3257943"/>
            <a:ext cx="1857142" cy="38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86666" y="4200895"/>
            <a:ext cx="5790476" cy="38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8095" y="4781906"/>
            <a:ext cx="1609523" cy="37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04815"/>
            <a:ext cx="10800000" cy="2561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67445" y="2134235"/>
            <a:ext cx="1791335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58095" y="3061437"/>
            <a:ext cx="5819047" cy="382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9047" y="3654086"/>
            <a:ext cx="1257142" cy="363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6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8765" y="2794635"/>
            <a:ext cx="991044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8571" y="3357447"/>
            <a:ext cx="10228571" cy="391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8095" y="3939496"/>
            <a:ext cx="10200000" cy="391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48571" y="4521546"/>
            <a:ext cx="3866666" cy="400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1340935"/>
            <a:ext cx="10800000" cy="3096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95475" y="3150870"/>
            <a:ext cx="9438005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4245" y="3575685"/>
            <a:ext cx="10392410" cy="87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9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77142" y="1639684"/>
            <a:ext cx="9552380" cy="391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0165" y="2221230"/>
            <a:ext cx="1012825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10476" y="2793825"/>
            <a:ext cx="10038095" cy="391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29523" y="3385202"/>
            <a:ext cx="2238095" cy="381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9" grpId="0" animBg="1"/>
      <p:bldP spid="10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7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39265" y="2232025"/>
            <a:ext cx="978090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39215" y="2790190"/>
            <a:ext cx="10082530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59205" y="3376930"/>
            <a:ext cx="1009904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39215" y="3959225"/>
            <a:ext cx="1001966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77315" y="4541520"/>
            <a:ext cx="996188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4" grpId="0" bldLvl="0" animBg="1"/>
      <p:bldP spid="15" grpId="0" bldLvl="0" animBg="1"/>
      <p:bldP spid="17" grpId="0" bldLvl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1761305"/>
            <a:ext cx="10800000" cy="3004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0765" y="1870075"/>
            <a:ext cx="10095865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40679" y="2476565"/>
            <a:ext cx="10076191" cy="371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0679" y="3048774"/>
            <a:ext cx="10085714" cy="391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40765" y="3630295"/>
            <a:ext cx="1013460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40679" y="4202728"/>
            <a:ext cx="9066666" cy="400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1" grpId="0" bldLvl="0" animBg="1"/>
      <p:bldP spid="12" grpId="0" bldLvl="0" animBg="1"/>
      <p:bldP spid="14" grpId="0" bldLvl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1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30" y="972000"/>
            <a:ext cx="10800000" cy="5184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56055" y="4965700"/>
            <a:ext cx="915924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2520" y="5527040"/>
            <a:ext cx="4805045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3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77142" y="4320682"/>
            <a:ext cx="4133333" cy="381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285" y="972000"/>
            <a:ext cx="10800000" cy="5191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12761" y="1105350"/>
            <a:ext cx="847619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4275" y="1753235"/>
            <a:ext cx="892238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60380" y="3696150"/>
            <a:ext cx="427619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41332" y="4991550"/>
            <a:ext cx="4219048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84189" y="5639251"/>
            <a:ext cx="2123809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7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05714" y="3678428"/>
            <a:ext cx="2447619" cy="390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43809" y="4326446"/>
            <a:ext cx="2428571" cy="390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18820"/>
            <a:ext cx="10333355" cy="6013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0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7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10476" y="1134057"/>
            <a:ext cx="342857" cy="295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60575" y="3956050"/>
            <a:ext cx="3162935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67</vt:i4>
      </vt:variant>
    </vt:vector>
  </HeadingPairs>
  <TitlesOfParts>
    <vt:vector size="7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2024-06-05T12:04:44Z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