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5" r:id="rId4"/>
    <p:sldId id="394" r:id="rId5"/>
    <p:sldId id="393" r:id="rId6"/>
    <p:sldId id="392" r:id="rId7"/>
    <p:sldId id="390" r:id="rId8"/>
    <p:sldId id="389" r:id="rId9"/>
    <p:sldId id="388" r:id="rId10"/>
    <p:sldId id="387" r:id="rId11"/>
    <p:sldId id="386" r:id="rId12"/>
    <p:sldId id="384" r:id="rId13"/>
    <p:sldId id="383" r:id="rId14"/>
    <p:sldId id="382" r:id="rId15"/>
    <p:sldId id="381" r:id="rId16"/>
    <p:sldId id="380" r:id="rId17"/>
    <p:sldId id="379" r:id="rId18"/>
    <p:sldId id="378" r:id="rId19"/>
    <p:sldId id="377" r:id="rId20"/>
    <p:sldId id="376" r:id="rId21"/>
    <p:sldId id="375" r:id="rId22"/>
    <p:sldId id="374" r:id="rId23"/>
    <p:sldId id="373" r:id="rId24"/>
    <p:sldId id="372" r:id="rId25"/>
    <p:sldId id="371" r:id="rId26"/>
    <p:sldId id="370" r:id="rId27"/>
    <p:sldId id="369" r:id="rId28"/>
    <p:sldId id="368" r:id="rId29"/>
    <p:sldId id="367" r:id="rId30"/>
    <p:sldId id="365" r:id="rId31"/>
    <p:sldId id="364" r:id="rId32"/>
    <p:sldId id="363" r:id="rId33"/>
    <p:sldId id="362" r:id="rId34"/>
    <p:sldId id="360" r:id="rId35"/>
    <p:sldId id="359" r:id="rId36"/>
    <p:sldId id="358" r:id="rId37"/>
    <p:sldId id="357" r:id="rId38"/>
    <p:sldId id="356" r:id="rId39"/>
    <p:sldId id="355" r:id="rId40"/>
    <p:sldId id="353" r:id="rId41"/>
    <p:sldId id="352" r:id="rId42"/>
    <p:sldId id="351" r:id="rId43"/>
    <p:sldId id="350" r:id="rId44"/>
    <p:sldId id="349" r:id="rId45"/>
    <p:sldId id="347" r:id="rId46"/>
    <p:sldId id="346" r:id="rId47"/>
    <p:sldId id="345" r:id="rId48"/>
    <p:sldId id="344" r:id="rId49"/>
    <p:sldId id="343" r:id="rId50"/>
    <p:sldId id="341" r:id="rId51"/>
    <p:sldId id="340" r:id="rId52"/>
    <p:sldId id="339" r:id="rId53"/>
    <p:sldId id="338" r:id="rId54"/>
    <p:sldId id="337" r:id="rId55"/>
    <p:sldId id="336" r:id="rId56"/>
    <p:sldId id="335" r:id="rId57"/>
    <p:sldId id="334" r:id="rId58"/>
    <p:sldId id="333" r:id="rId59"/>
    <p:sldId id="332" r:id="rId60"/>
    <p:sldId id="331" r:id="rId61"/>
    <p:sldId id="330" r:id="rId62"/>
    <p:sldId id="329" r:id="rId63"/>
    <p:sldId id="328" r:id="rId64"/>
    <p:sldId id="327" r:id="rId65"/>
    <p:sldId id="326" r:id="rId66"/>
    <p:sldId id="325" r:id="rId67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1" Type="http://schemas.openxmlformats.org/officeDocument/2006/relationships/tags" Target="tags/tag1.xml"/><Relationship Id="rId70" Type="http://schemas.openxmlformats.org/officeDocument/2006/relationships/tableStyles" Target="tableStyles.xml"/><Relationship Id="rId7" Type="http://schemas.openxmlformats.org/officeDocument/2006/relationships/slide" Target="slides/slide5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2927350" y="2637155"/>
            <a:ext cx="6527890" cy="106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0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8571" y="1143788"/>
            <a:ext cx="295238" cy="29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221295"/>
            <a:ext cx="10800000" cy="47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60245" y="4221480"/>
            <a:ext cx="411416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105487"/>
            <a:ext cx="295238" cy="30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9620" y="4013200"/>
            <a:ext cx="942149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437380"/>
            <a:ext cx="360743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0952" y="1143537"/>
            <a:ext cx="276190" cy="29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8095" y="1153294"/>
            <a:ext cx="266666" cy="29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972000"/>
            <a:ext cx="10800000" cy="5068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9430" y="4672330"/>
            <a:ext cx="955738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63600" y="5085715"/>
            <a:ext cx="10328275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4099379"/>
            <a:ext cx="3066666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700980"/>
            <a:ext cx="10800000" cy="245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07987" y="1805750"/>
            <a:ext cx="2523809" cy="38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9415" y="3015370"/>
            <a:ext cx="3057142" cy="38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7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1428" y="2269648"/>
            <a:ext cx="2057142" cy="39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0476" y="2889848"/>
            <a:ext cx="819047" cy="37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2585" y="3481705"/>
            <a:ext cx="617918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67619" y="4101622"/>
            <a:ext cx="6114285" cy="38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57830" y="4702810"/>
            <a:ext cx="632333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29523" y="5313397"/>
            <a:ext cx="6152380" cy="39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  <p:bldP spid="10" grpId="0" bldLvl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6"/>
          <a:stretch>
            <a:fillRect/>
          </a:stretch>
        </p:blipFill>
        <p:spPr>
          <a:xfrm>
            <a:off x="2507615" y="1395095"/>
            <a:ext cx="7608025" cy="367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5144" y="1499873"/>
            <a:ext cx="3695238" cy="3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3239" y="2120111"/>
            <a:ext cx="847619" cy="37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0540" y="2720975"/>
            <a:ext cx="645922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21810" y="3322420"/>
            <a:ext cx="6142857" cy="39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26715" y="3933190"/>
            <a:ext cx="646684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12286" y="4543812"/>
            <a:ext cx="6161904" cy="39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07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49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1904" y="2806756"/>
            <a:ext cx="295238" cy="29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4065" y="5819775"/>
            <a:ext cx="21240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263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467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2543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5645"/>
            <a:ext cx="10748645" cy="601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8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2373700"/>
            <a:ext cx="9590476" cy="38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215" y="2967355"/>
            <a:ext cx="1001141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690" y="3594100"/>
            <a:ext cx="975550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556835"/>
            <a:ext cx="10800000" cy="246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4500" y="2910840"/>
            <a:ext cx="965517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4282" y="3521092"/>
            <a:ext cx="2228571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790" y="3535045"/>
            <a:ext cx="969962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690" y="4114800"/>
            <a:ext cx="1007745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7790" y="4754880"/>
            <a:ext cx="810387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0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4077150"/>
            <a:ext cx="10800000" cy="238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220345"/>
            <a:ext cx="10482580" cy="6440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726440"/>
            <a:ext cx="10001885" cy="5934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0655" y="755015"/>
            <a:ext cx="48704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7555" y="5866130"/>
            <a:ext cx="871283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6237605"/>
            <a:ext cx="218694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681990"/>
            <a:ext cx="9219565" cy="597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8560" y="681355"/>
            <a:ext cx="75501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6600" y="5781675"/>
            <a:ext cx="80060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6237605"/>
            <a:ext cx="19227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3462951"/>
            <a:ext cx="6733333" cy="38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19" y="4064215"/>
            <a:ext cx="8742857" cy="38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523" y="4655935"/>
            <a:ext cx="4104761" cy="39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684980"/>
            <a:ext cx="10800000" cy="3649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4366075"/>
            <a:ext cx="10800000" cy="2377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269180"/>
            <a:ext cx="10800000" cy="418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6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3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0000" y="1153428"/>
            <a:ext cx="276190" cy="29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8345" y="4058285"/>
            <a:ext cx="176339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5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7142" y="2298633"/>
            <a:ext cx="9209523" cy="39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7355" y="2900045"/>
            <a:ext cx="345249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7415" y="4093210"/>
            <a:ext cx="927163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9047" y="4703752"/>
            <a:ext cx="3523809" cy="39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7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2231390"/>
            <a:ext cx="996124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140" y="2832735"/>
            <a:ext cx="1030605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290" y="3442970"/>
            <a:ext cx="942594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490"/>
            <a:ext cx="10800000" cy="1118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170" y="1544955"/>
            <a:ext cx="1004379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2061025"/>
            <a:ext cx="10800000" cy="4367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53745" y="2146935"/>
            <a:ext cx="1077722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745" y="2700020"/>
            <a:ext cx="1082484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3659" y="3262679"/>
            <a:ext cx="2009523" cy="30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5564" y="3796747"/>
            <a:ext cx="9923809" cy="33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3745" y="4314825"/>
            <a:ext cx="1079563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3745" y="4849495"/>
            <a:ext cx="1070483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3745" y="5455920"/>
            <a:ext cx="1077722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3745" y="6009005"/>
            <a:ext cx="1070483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4" grpId="0" bldLvl="0" animBg="1"/>
      <p:bldP spid="15" grpId="0" bldLvl="0" animBg="1"/>
      <p:bldP spid="1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1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5535"/>
            <a:ext cx="1082484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648460"/>
            <a:ext cx="1077658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201545"/>
            <a:ext cx="1077595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754630"/>
            <a:ext cx="1077531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316605"/>
            <a:ext cx="1083881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860165"/>
            <a:ext cx="1075499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412615"/>
            <a:ext cx="107746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4975193"/>
            <a:ext cx="3085714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14" grpId="0" bldLvl="0" animBg="1"/>
      <p:bldP spid="18" grpId="0" bldLvl="0" animBg="1"/>
      <p:bldP spid="20" grpId="0" bldLvl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39047" y="1210393"/>
            <a:ext cx="276190" cy="286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9460" y="4772025"/>
            <a:ext cx="948182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5160645"/>
            <a:ext cx="483552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1067444"/>
            <a:ext cx="9923809" cy="34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21155"/>
            <a:ext cx="1083754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84400"/>
            <a:ext cx="1083564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728177"/>
            <a:ext cx="10704761" cy="33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272155"/>
            <a:ext cx="1082992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844877"/>
            <a:ext cx="4323809" cy="31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1" grpId="0" animBg="1"/>
      <p:bldP spid="12" grpId="0" bldLvl="0" animBg="1"/>
      <p:bldP spid="1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9225"/>
            <a:ext cx="10800000" cy="2359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680" y="650240"/>
            <a:ext cx="8576310" cy="601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2385" y="1633855"/>
            <a:ext cx="264795" cy="23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7625" y="4245610"/>
            <a:ext cx="219075" cy="23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" grpId="1" animBg="1"/>
      <p:bldP spid="5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1787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924625"/>
            <a:ext cx="10800000" cy="3034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7511" y="4881029"/>
            <a:ext cx="304761" cy="29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6082" y="4842855"/>
            <a:ext cx="4200000" cy="37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8939" y="5463178"/>
            <a:ext cx="819047" cy="33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72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661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3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"/>
          <a:stretch>
            <a:fillRect/>
          </a:stretch>
        </p:blipFill>
        <p:spPr>
          <a:xfrm>
            <a:off x="1197610" y="638810"/>
            <a:ext cx="9809480" cy="610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5035"/>
            <a:ext cx="10800000" cy="178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77965"/>
            <a:ext cx="10800000" cy="2942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85165"/>
            <a:ext cx="10059670" cy="284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1175" y="793115"/>
            <a:ext cx="57086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45" y="3529330"/>
            <a:ext cx="10059670" cy="313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52980" y="5822315"/>
            <a:ext cx="898842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025" y="6237605"/>
            <a:ext cx="512254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5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12690"/>
            <a:ext cx="10800000" cy="3563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485080"/>
            <a:ext cx="10800000" cy="3501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285" y="3423254"/>
            <a:ext cx="2438095" cy="39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4014607"/>
            <a:ext cx="1647619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75" y="1052645"/>
            <a:ext cx="10800000" cy="5080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317" y="1462520"/>
            <a:ext cx="2504761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317" y="2043971"/>
            <a:ext cx="2638095" cy="38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4794" y="4226794"/>
            <a:ext cx="1628571" cy="36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9555" y="4741521"/>
            <a:ext cx="2466666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0455" y="5297805"/>
            <a:ext cx="48069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39047" y="1734312"/>
            <a:ext cx="9780952" cy="38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140" y="2364105"/>
            <a:ext cx="1050163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000" y="3049302"/>
            <a:ext cx="3076190" cy="37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2383675"/>
            <a:ext cx="9590476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2860" y="3041650"/>
            <a:ext cx="1007427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3719045"/>
            <a:ext cx="600000" cy="362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7365" y="2392045"/>
            <a:ext cx="968756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640" y="3049905"/>
            <a:ext cx="1014349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9690" y="3697605"/>
            <a:ext cx="101187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0640" y="4355465"/>
            <a:ext cx="100552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29523" y="5012955"/>
            <a:ext cx="9228571" cy="38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3" grpId="0" bldLvl="0" animBg="1"/>
      <p:bldP spid="1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5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23"/>
          <a:stretch>
            <a:fillRect/>
          </a:stretch>
        </p:blipFill>
        <p:spPr>
          <a:xfrm>
            <a:off x="720090" y="1557020"/>
            <a:ext cx="10800080" cy="317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24761" y="1709410"/>
            <a:ext cx="1619047" cy="34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77"/>
          <a:stretch>
            <a:fillRect/>
          </a:stretch>
        </p:blipFill>
        <p:spPr>
          <a:xfrm>
            <a:off x="767080" y="1413060"/>
            <a:ext cx="10800080" cy="65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33656" y="1535219"/>
            <a:ext cx="1600000" cy="34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94"/>
          <a:stretch>
            <a:fillRect/>
          </a:stretch>
        </p:blipFill>
        <p:spPr>
          <a:xfrm>
            <a:off x="3336290" y="2420620"/>
            <a:ext cx="5519510" cy="348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3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3809" y="2831907"/>
            <a:ext cx="1600000" cy="33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86666" y="4148150"/>
            <a:ext cx="438095" cy="3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4761" y="4663201"/>
            <a:ext cx="1600000" cy="36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340935"/>
            <a:ext cx="10800000" cy="419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5530" y="3100705"/>
            <a:ext cx="574548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714" y="4131444"/>
            <a:ext cx="2095238" cy="35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629225"/>
            <a:ext cx="10800000" cy="3120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0853" y="2259115"/>
            <a:ext cx="3352380" cy="34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2282" y="2774479"/>
            <a:ext cx="1666666" cy="35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6091" y="3299388"/>
            <a:ext cx="400000" cy="334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8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5955" y="4639310"/>
            <a:ext cx="434848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7142" y="5184919"/>
            <a:ext cx="5961904" cy="39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3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297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2024-06-05T14:07:05Z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