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5" r:id="rId12"/>
    <p:sldId id="354" r:id="rId13"/>
    <p:sldId id="353" r:id="rId14"/>
    <p:sldId id="352" r:id="rId15"/>
    <p:sldId id="351" r:id="rId16"/>
    <p:sldId id="350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781300"/>
            <a:ext cx="7398385" cy="819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3265"/>
            <a:ext cx="9542145" cy="600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3645" y="742950"/>
            <a:ext cx="69405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153184"/>
            <a:ext cx="333333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96790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3235"/>
            <a:ext cx="10800000" cy="33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395"/>
            <a:ext cx="10800000" cy="257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35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36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33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13410"/>
            <a:ext cx="9629140" cy="520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10" y="5880100"/>
            <a:ext cx="9631045" cy="70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81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7070"/>
            <a:ext cx="10653395" cy="590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68655"/>
            <a:ext cx="9787255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9580" y="3914775"/>
            <a:ext cx="9404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8395" y="5175250"/>
            <a:ext cx="397002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7960" y="5943600"/>
            <a:ext cx="9728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4" grpId="1" animBg="1"/>
      <p:bldP spid="6" grpId="1" animBg="1"/>
      <p:bldP spid="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5035"/>
            <a:ext cx="10800000" cy="482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8137" y="1763966"/>
            <a:ext cx="1542857" cy="4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3015" y="3289935"/>
            <a:ext cx="44837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1935" y="4119245"/>
            <a:ext cx="55041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50510" y="4977765"/>
            <a:ext cx="44380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2828925"/>
            <a:ext cx="93770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3667125"/>
            <a:ext cx="100234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333" y="4505426"/>
            <a:ext cx="3123809" cy="4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340935"/>
            <a:ext cx="10800000" cy="335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73100"/>
            <a:ext cx="9742805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0880" y="3079115"/>
            <a:ext cx="86080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8440" y="3844290"/>
            <a:ext cx="90830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6695" y="4591685"/>
            <a:ext cx="91135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48130" y="5356860"/>
            <a:ext cx="89319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13840" y="6113145"/>
            <a:ext cx="6616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0" grpId="0" bldLvl="0" animBg="1"/>
      <p:bldP spid="26" grpId="0" animBg="1"/>
      <p:bldP spid="4" grpId="1" animBg="1"/>
      <p:bldP spid="10" grpId="1" animBg="1"/>
      <p:bldP spid="17" grpId="1" animBg="1"/>
      <p:bldP spid="20" grpId="1" animBg="1"/>
      <p:bldP spid="2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66750"/>
            <a:ext cx="9775825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2300" y="3018155"/>
            <a:ext cx="854392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3990" y="3824605"/>
            <a:ext cx="905700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91285" y="4521835"/>
            <a:ext cx="91097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90650" y="5312410"/>
            <a:ext cx="92100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19530" y="6037580"/>
            <a:ext cx="89376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7" grpId="0" bldLvl="0" animBg="1"/>
      <p:bldP spid="35" grpId="0" bldLvl="0" animBg="1"/>
      <p:bldP spid="4" grpId="1" animBg="1"/>
      <p:bldP spid="10" grpId="1" animBg="1"/>
      <p:bldP spid="17" grpId="1" animBg="1"/>
      <p:bldP spid="27" grpId="1" animBg="1"/>
      <p:bldP spid="3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2207260" y="765175"/>
            <a:ext cx="7750810" cy="521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679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57235" y="1006475"/>
            <a:ext cx="164782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755" y="1854879"/>
            <a:ext cx="5490354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4043" y="2675042"/>
            <a:ext cx="2090666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755" y="3495206"/>
            <a:ext cx="5358510" cy="48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2130" y="5154295"/>
            <a:ext cx="746760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836745"/>
            <a:ext cx="10800000" cy="574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052645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9449" y="1262441"/>
            <a:ext cx="552380" cy="4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885" y="1290955"/>
            <a:ext cx="34226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3734" y="2101629"/>
            <a:ext cx="5800000" cy="48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9449" y="2940817"/>
            <a:ext cx="552380" cy="4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885" y="2950210"/>
            <a:ext cx="34931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3820" y="3723005"/>
            <a:ext cx="90519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8410" y="4638040"/>
            <a:ext cx="17246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1220470"/>
            <a:ext cx="11768455" cy="438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35605" y="2011680"/>
            <a:ext cx="13938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6870" y="1986915"/>
            <a:ext cx="11525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476" y="2899045"/>
            <a:ext cx="457142" cy="4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428" y="2870425"/>
            <a:ext cx="523809" cy="49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1982958"/>
            <a:ext cx="35238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191138"/>
            <a:ext cx="333333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340935"/>
            <a:ext cx="10800000" cy="333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3933190"/>
            <a:ext cx="596074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1210216"/>
            <a:ext cx="333333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5" y="1187900"/>
            <a:ext cx="10800000" cy="194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3141160"/>
            <a:ext cx="10800000" cy="23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2350" y="4156075"/>
            <a:ext cx="856297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4725670"/>
            <a:ext cx="876490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2024-06-06T14:04:36Z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