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8" r:id="rId4"/>
    <p:sldId id="357" r:id="rId5"/>
    <p:sldId id="356" r:id="rId6"/>
    <p:sldId id="355" r:id="rId7"/>
    <p:sldId id="354" r:id="rId8"/>
    <p:sldId id="352" r:id="rId9"/>
    <p:sldId id="351" r:id="rId10"/>
    <p:sldId id="350" r:id="rId11"/>
    <p:sldId id="349" r:id="rId12"/>
    <p:sldId id="348" r:id="rId13"/>
    <p:sldId id="346" r:id="rId14"/>
    <p:sldId id="345" r:id="rId15"/>
    <p:sldId id="344" r:id="rId16"/>
    <p:sldId id="343" r:id="rId17"/>
    <p:sldId id="342" r:id="rId18"/>
    <p:sldId id="341" r:id="rId19"/>
    <p:sldId id="339" r:id="rId20"/>
    <p:sldId id="338" r:id="rId21"/>
    <p:sldId id="337" r:id="rId22"/>
    <p:sldId id="336" r:id="rId23"/>
    <p:sldId id="335" r:id="rId24"/>
    <p:sldId id="334" r:id="rId25"/>
    <p:sldId id="333" r:id="rId26"/>
    <p:sldId id="331" r:id="rId27"/>
    <p:sldId id="330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5595" y="1845310"/>
            <a:ext cx="6999605" cy="10331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3429000"/>
            <a:ext cx="9399270" cy="746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746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684980"/>
            <a:ext cx="10800000" cy="4723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45" y="5518600"/>
            <a:ext cx="10800000" cy="835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2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6637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6637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756735"/>
            <a:ext cx="106637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5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862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26120"/>
            <a:ext cx="10800000" cy="1755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600" y="492125"/>
            <a:ext cx="9806305" cy="6096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748790" y="2524125"/>
            <a:ext cx="8645525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47470" y="3388995"/>
            <a:ext cx="9087485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356360" y="4253865"/>
            <a:ext cx="8984615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346200" y="5057140"/>
            <a:ext cx="904748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365250" y="5982970"/>
            <a:ext cx="162560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" grpId="0" bldLvl="0" animBg="1"/>
      <p:bldP spid="21" grpId="0" bldLvl="0" animBg="1"/>
      <p:bldP spid="32" grpId="0" bldLvl="0" animBg="1"/>
      <p:bldP spid="37" grpId="0" bldLvl="0" animBg="1"/>
      <p:bldP spid="9" grpId="1" animBg="1"/>
      <p:bldP spid="15" grpId="1" animBg="1"/>
      <p:bldP spid="21" grpId="1" animBg="1"/>
      <p:bldP spid="32" grpId="1" animBg="1"/>
      <p:bldP spid="37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8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706880" y="3158490"/>
            <a:ext cx="950785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43965" y="4043045"/>
            <a:ext cx="970470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47065"/>
            <a:ext cx="9191625" cy="6085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71320" y="2771140"/>
            <a:ext cx="52070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865" y="621665"/>
            <a:ext cx="9839960" cy="6110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59305" y="2574290"/>
            <a:ext cx="8692515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47495" y="3451225"/>
            <a:ext cx="9174480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564640" y="4288155"/>
            <a:ext cx="915733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555750" y="5105400"/>
            <a:ext cx="909320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573530" y="6080760"/>
            <a:ext cx="975995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6" grpId="0" bldLvl="0" animBg="1"/>
      <p:bldP spid="22" grpId="0" bldLvl="0" animBg="1"/>
      <p:bldP spid="33" grpId="0" bldLvl="0" animBg="1"/>
      <p:bldP spid="4" grpId="1" animBg="1"/>
      <p:bldP spid="10" grpId="1" animBg="1"/>
      <p:bldP spid="16" grpId="1" animBg="1"/>
      <p:bldP spid="22" grpId="1" animBg="1"/>
      <p:bldP spid="33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8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980890"/>
            <a:ext cx="10800000" cy="4809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35430" y="1247775"/>
            <a:ext cx="967041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5515" y="2209800"/>
            <a:ext cx="1008253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68705" y="3171190"/>
            <a:ext cx="988822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97280" y="4114165"/>
            <a:ext cx="994918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944880" y="5076190"/>
            <a:ext cx="95377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5" grpId="0" bldLvl="0" animBg="1"/>
      <p:bldP spid="23" grpId="0" bldLvl="0" animBg="1"/>
      <p:bldP spid="3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163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450" y="44450"/>
            <a:ext cx="6449060" cy="6793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23"/>
          <a:stretch>
            <a:fillRect/>
          </a:stretch>
        </p:blipFill>
        <p:spPr>
          <a:xfrm>
            <a:off x="6096000" y="2637155"/>
            <a:ext cx="4940935" cy="1237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71945" y="2708275"/>
            <a:ext cx="1450340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68205" y="2735580"/>
            <a:ext cx="964565" cy="37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24625" y="3325495"/>
            <a:ext cx="1743075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10" y="684980"/>
            <a:ext cx="104657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831580" y="3786505"/>
            <a:ext cx="1593215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16555" y="4755515"/>
            <a:ext cx="7545070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67741" y="5706518"/>
            <a:ext cx="2030398" cy="470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0045" y="541655"/>
            <a:ext cx="9783445" cy="1806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5280" y="2350770"/>
            <a:ext cx="9783445" cy="4492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69640" y="3350895"/>
            <a:ext cx="583438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05485"/>
            <a:ext cx="10805795" cy="5883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052645"/>
            <a:ext cx="10800000" cy="4959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35" y="1295850"/>
            <a:ext cx="10800000" cy="4116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23887" y="1600806"/>
            <a:ext cx="552380" cy="495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85330" y="1591310"/>
            <a:ext cx="3400425" cy="52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4839" y="2620503"/>
            <a:ext cx="1647619" cy="476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23887" y="3602081"/>
            <a:ext cx="552380" cy="48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19950" y="3602355"/>
            <a:ext cx="326580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88745" y="4612005"/>
            <a:ext cx="278638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1052645"/>
            <a:ext cx="10800000" cy="5313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59025" y="4970780"/>
            <a:ext cx="8632825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5589270"/>
            <a:ext cx="178943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070" y="962025"/>
            <a:ext cx="11805920" cy="4922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18490"/>
            <a:ext cx="9717405" cy="6113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72970" y="1772920"/>
            <a:ext cx="558165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909135"/>
            <a:ext cx="10800000" cy="5297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79650" y="4797425"/>
            <a:ext cx="872807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5497195"/>
            <a:ext cx="9827895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9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15238" y="1363427"/>
            <a:ext cx="333333" cy="372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125" y="4869630"/>
            <a:ext cx="10800000" cy="913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620" y="441960"/>
            <a:ext cx="10468610" cy="6218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58720" y="4365625"/>
            <a:ext cx="8452485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5013325"/>
            <a:ext cx="10071100" cy="163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5628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5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2024-06-06T14:34:12Z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