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2925445"/>
            <a:ext cx="591185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572770"/>
            <a:ext cx="10475595" cy="615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1268545"/>
            <a:ext cx="10800000" cy="108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565215"/>
            <a:ext cx="10800000" cy="209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39290" y="3278505"/>
            <a:ext cx="682815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50240"/>
            <a:ext cx="10323195" cy="608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0340" y="2801620"/>
            <a:ext cx="79228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560" y="3722370"/>
            <a:ext cx="421640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1450" y="4739640"/>
            <a:ext cx="786828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800" y="5735955"/>
            <a:ext cx="889571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660400"/>
            <a:ext cx="8961755" cy="607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15" y="-21590"/>
            <a:ext cx="8995410" cy="675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33775" y="549910"/>
            <a:ext cx="230822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5525" y="1946275"/>
            <a:ext cx="226885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0005" y="4613275"/>
            <a:ext cx="76136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4895" y="5779770"/>
            <a:ext cx="148336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5" grpId="1" animBg="1"/>
      <p:bldP spid="6" grpId="1" animBg="1"/>
      <p:bldP spid="7" grpId="1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835" y="2061025"/>
            <a:ext cx="10800000" cy="410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972000"/>
            <a:ext cx="10800000" cy="521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030470" y="1238885"/>
            <a:ext cx="514858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2645" y="2306955"/>
            <a:ext cx="49079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080" y="1474285"/>
            <a:ext cx="10800000" cy="324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39508" y="1808092"/>
            <a:ext cx="2952380" cy="53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0070" y="2859405"/>
            <a:ext cx="389064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30" y="708025"/>
            <a:ext cx="9047480" cy="602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2426970"/>
            <a:ext cx="59944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550" y="972000"/>
            <a:ext cx="10800000" cy="5341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968750" y="1219835"/>
            <a:ext cx="658050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0883" y="2307362"/>
            <a:ext cx="600000" cy="45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42311" y="4463019"/>
            <a:ext cx="542857" cy="38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42311" y="5435927"/>
            <a:ext cx="1819047" cy="56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685165"/>
            <a:ext cx="10432415" cy="604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455" y="515620"/>
            <a:ext cx="8990965" cy="621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3660" y="3338830"/>
            <a:ext cx="479806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33065" y="4258310"/>
            <a:ext cx="42799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69205" y="5078730"/>
            <a:ext cx="506920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93060" y="5986780"/>
            <a:ext cx="537908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7" grpId="0" animBg="1"/>
      <p:bldP spid="4" grpId="1" animBg="1"/>
      <p:bldP spid="9" grpId="1" animBg="1"/>
      <p:bldP spid="10" grpId="1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6625" y="4941570"/>
            <a:ext cx="928306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5661660"/>
            <a:ext cx="347599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2140"/>
            <a:ext cx="10673080" cy="60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0230" y="1717675"/>
            <a:ext cx="87630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6295" y="5170805"/>
            <a:ext cx="697357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50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6650" y="1779270"/>
            <a:ext cx="67627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5733230"/>
            <a:ext cx="10800000" cy="999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4365"/>
            <a:ext cx="10751185" cy="595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4941570"/>
            <a:ext cx="940816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5589270"/>
            <a:ext cx="838835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604520"/>
            <a:ext cx="8982075" cy="612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84565" y="798830"/>
            <a:ext cx="67310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905" y="597535"/>
            <a:ext cx="9070340" cy="613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2024-06-06T07:15:35Z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