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0" r:id="rId4"/>
    <p:sldId id="369" r:id="rId5"/>
    <p:sldId id="368" r:id="rId6"/>
    <p:sldId id="367" r:id="rId7"/>
    <p:sldId id="366" r:id="rId8"/>
    <p:sldId id="365" r:id="rId9"/>
    <p:sldId id="364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50" r:id="rId24"/>
    <p:sldId id="349" r:id="rId25"/>
    <p:sldId id="347" r:id="rId26"/>
    <p:sldId id="346" r:id="rId27"/>
    <p:sldId id="345" r:id="rId28"/>
    <p:sldId id="344" r:id="rId29"/>
    <p:sldId id="343" r:id="rId30"/>
    <p:sldId id="341" r:id="rId31"/>
    <p:sldId id="340" r:id="rId32"/>
    <p:sldId id="339" r:id="rId33"/>
    <p:sldId id="338" r:id="rId34"/>
    <p:sldId id="337" r:id="rId35"/>
    <p:sldId id="335" r:id="rId36"/>
    <p:sldId id="334" r:id="rId37"/>
    <p:sldId id="333" r:id="rId38"/>
    <p:sldId id="332" r:id="rId39"/>
    <p:sldId id="331" r:id="rId40"/>
    <p:sldId id="330" r:id="rId41"/>
    <p:sldId id="329" r:id="rId42"/>
    <p:sldId id="328" r:id="rId43"/>
    <p:sldId id="327" r:id="rId44"/>
    <p:sldId id="326" r:id="rId45"/>
    <p:sldId id="325" r:id="rId46"/>
    <p:sldId id="416" r:id="rId47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1845310"/>
            <a:ext cx="8438515" cy="2595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025" y="672465"/>
            <a:ext cx="10468610" cy="605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55595" y="849630"/>
            <a:ext cx="151511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5090" y="849630"/>
            <a:ext cx="159956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3250" y="1903095"/>
            <a:ext cx="139446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9690" y="1845310"/>
            <a:ext cx="157289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5845" y="2774315"/>
            <a:ext cx="90868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83880" y="2852420"/>
            <a:ext cx="87249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67305" y="3853815"/>
            <a:ext cx="101854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88070" y="3823335"/>
            <a:ext cx="64770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79650" y="4845050"/>
            <a:ext cx="86423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96225" y="4899025"/>
            <a:ext cx="13760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35730" y="5825490"/>
            <a:ext cx="86804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23835" y="5825490"/>
            <a:ext cx="115697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48255" y="2159635"/>
            <a:ext cx="11830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020" y="2184400"/>
            <a:ext cx="15563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8095" y="3299408"/>
            <a:ext cx="1514285" cy="5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34095" y="3204845"/>
            <a:ext cx="7893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58095" y="4300957"/>
            <a:ext cx="561904" cy="5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62545" y="4237990"/>
            <a:ext cx="93345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animBg="1"/>
      <p:bldP spid="11" grpId="0" bldLvl="0" animBg="1"/>
      <p:bldP spid="13" grpId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57930" y="1156335"/>
            <a:ext cx="7004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3970" y="1167130"/>
            <a:ext cx="5041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3333" y="2183366"/>
            <a:ext cx="533333" cy="56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7619" y="2221519"/>
            <a:ext cx="619047" cy="47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48255" y="3198495"/>
            <a:ext cx="137414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53020" y="3197860"/>
            <a:ext cx="11633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67619" y="4339026"/>
            <a:ext cx="590476" cy="4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62545" y="4210685"/>
            <a:ext cx="165608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39047" y="5369164"/>
            <a:ext cx="609523" cy="48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53333" y="5359626"/>
            <a:ext cx="580952" cy="5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2" grpId="0" bldLvl="0" animBg="1"/>
      <p:bldP spid="13" grpId="0" bldLvl="0" animBg="1"/>
      <p:bldP spid="15" grpId="0" animBg="1"/>
      <p:bldP spid="16" grpId="0" bldLvl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10800000" cy="540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30182" y="2267697"/>
            <a:ext cx="1200000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4155" y="2159635"/>
            <a:ext cx="84709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9865" y="3253740"/>
            <a:ext cx="170497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44468" y="3288443"/>
            <a:ext cx="619046" cy="48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11450" y="4258310"/>
            <a:ext cx="12179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25105" y="4246245"/>
            <a:ext cx="11684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39706" y="5415792"/>
            <a:ext cx="561904" cy="4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44155" y="5278755"/>
            <a:ext cx="142303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29840" y="1065530"/>
            <a:ext cx="102743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020" y="1101090"/>
            <a:ext cx="14382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48255" y="2225040"/>
            <a:ext cx="100965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33970" y="2138045"/>
            <a:ext cx="9512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48571" y="3232980"/>
            <a:ext cx="619047" cy="57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33970" y="3187065"/>
            <a:ext cx="7010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38730" y="4287520"/>
            <a:ext cx="106934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62695" y="4239895"/>
            <a:ext cx="110490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62545" y="5276215"/>
            <a:ext cx="14287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29840" y="5396230"/>
            <a:ext cx="156908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3" grpId="0" animBg="1"/>
      <p:bldP spid="14" grpId="0" bldLvl="0" animBg="1"/>
      <p:bldP spid="17" grpId="0" bldLvl="0" animBg="1"/>
      <p:bldP spid="18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48255" y="1173480"/>
            <a:ext cx="113157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020" y="1128395"/>
            <a:ext cx="91757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0315" y="2175510"/>
            <a:ext cx="85915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62695" y="2131060"/>
            <a:ext cx="8451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39047" y="3298954"/>
            <a:ext cx="961904" cy="4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43495" y="3166110"/>
            <a:ext cx="14287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48255" y="4297045"/>
            <a:ext cx="116649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33970" y="4213860"/>
            <a:ext cx="96202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3" grpId="0" animBg="1"/>
      <p:bldP spid="14" grpId="0" bldLvl="0" animBg="1"/>
      <p:bldP spid="17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9290"/>
            <a:ext cx="10032365" cy="591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9080" y="1847850"/>
            <a:ext cx="69405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22300"/>
            <a:ext cx="10685780" cy="596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4869180"/>
            <a:ext cx="925004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5589270"/>
            <a:ext cx="7675245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7540"/>
            <a:ext cx="10251440" cy="595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3245" y="1720850"/>
            <a:ext cx="77089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4385" y="5276215"/>
            <a:ext cx="858901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7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53333" y="3477419"/>
            <a:ext cx="619047" cy="5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0230" y="3403600"/>
            <a:ext cx="109029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9755" y="4531360"/>
            <a:ext cx="120205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9523" y="4592256"/>
            <a:ext cx="619047" cy="47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96190" y="5649922"/>
            <a:ext cx="495238" cy="5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19745" y="5477510"/>
            <a:ext cx="253365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7060"/>
            <a:ext cx="10008870" cy="590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1655" y="1712595"/>
            <a:ext cx="70294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11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5660" y="5087620"/>
            <a:ext cx="865251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1990"/>
            <a:ext cx="10225405" cy="597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2445" y="1778635"/>
            <a:ext cx="63055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65625"/>
            <a:ext cx="10800000" cy="307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540"/>
            <a:ext cx="10800000" cy="19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7720" y="5301615"/>
            <a:ext cx="879602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4060"/>
            <a:ext cx="10694035" cy="592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6445" y="914400"/>
            <a:ext cx="7124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225" y="5873750"/>
            <a:ext cx="781558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576580"/>
            <a:ext cx="9290050" cy="609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380" y="1610995"/>
            <a:ext cx="68961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1700" y="6047105"/>
            <a:ext cx="516001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04520"/>
            <a:ext cx="9222740" cy="605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8985" y="1624330"/>
            <a:ext cx="59563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8985" y="5998210"/>
            <a:ext cx="57918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581660"/>
            <a:ext cx="9229090" cy="600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1535" y="1607185"/>
            <a:ext cx="5956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1535" y="6005195"/>
            <a:ext cx="594296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476885"/>
            <a:ext cx="9220200" cy="261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1433195"/>
            <a:ext cx="72263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3284855"/>
            <a:ext cx="9220200" cy="346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07565" y="6093460"/>
            <a:ext cx="595630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03885"/>
            <a:ext cx="8987155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405" y="1583690"/>
            <a:ext cx="62611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60" y="5975985"/>
            <a:ext cx="72453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259655"/>
            <a:ext cx="10800000" cy="43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98775" y="1459865"/>
            <a:ext cx="7029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1005" y="1402080"/>
            <a:ext cx="96202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5290" y="2489835"/>
            <a:ext cx="9334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8630" y="2489835"/>
            <a:ext cx="83820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7350" y="3578860"/>
            <a:ext cx="5816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1005" y="3635375"/>
            <a:ext cx="7975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55440" y="4690745"/>
            <a:ext cx="112014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41005" y="4714875"/>
            <a:ext cx="11163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4520"/>
            <a:ext cx="10279380" cy="598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717550"/>
            <a:ext cx="10390505" cy="60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50240"/>
            <a:ext cx="10507345" cy="608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1450155"/>
            <a:ext cx="10800000" cy="221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619315"/>
            <a:ext cx="10800000" cy="9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07695"/>
            <a:ext cx="10478135" cy="598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5695" y="1796415"/>
            <a:ext cx="7759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0895" y="5092700"/>
            <a:ext cx="808164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2154658"/>
            <a:ext cx="457142" cy="41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3600" y="4238625"/>
            <a:ext cx="481266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10447020" cy="61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378460"/>
            <a:ext cx="10618470" cy="635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24125" y="1581785"/>
            <a:ext cx="65151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080" y="1654175"/>
            <a:ext cx="143954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0825" y="2627630"/>
            <a:ext cx="106299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3555" y="2573655"/>
            <a:ext cx="78486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99740" y="3655060"/>
            <a:ext cx="85407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52080" y="3654425"/>
            <a:ext cx="186753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91765" y="4714240"/>
            <a:ext cx="215011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52080" y="4713605"/>
            <a:ext cx="102552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08910" y="5822950"/>
            <a:ext cx="114427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92035" y="5815330"/>
            <a:ext cx="73977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7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745" y="437515"/>
            <a:ext cx="9422765" cy="629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80890"/>
            <a:ext cx="10800000" cy="499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7235"/>
            <a:ext cx="10462895" cy="599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7905" y="1845945"/>
            <a:ext cx="63182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4390" y="5044440"/>
            <a:ext cx="631571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10"/>
          <a:stretch>
            <a:fillRect/>
          </a:stretch>
        </p:blipFill>
        <p:spPr>
          <a:xfrm>
            <a:off x="720090" y="972185"/>
            <a:ext cx="10800080" cy="396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7485" y="1989455"/>
            <a:ext cx="71247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90"/>
          <a:stretch>
            <a:fillRect/>
          </a:stretch>
        </p:blipFill>
        <p:spPr>
          <a:xfrm>
            <a:off x="911225" y="1053015"/>
            <a:ext cx="10800080" cy="491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94890" y="5373370"/>
            <a:ext cx="499872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9135"/>
            <a:ext cx="10800000" cy="53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88613" y="1137863"/>
            <a:ext cx="590476" cy="47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6875" y="1116330"/>
            <a:ext cx="7429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3375" y="2262445"/>
            <a:ext cx="780952" cy="4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8137" y="2214793"/>
            <a:ext cx="609523" cy="5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69565" y="3272663"/>
            <a:ext cx="571428" cy="5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98137" y="3339376"/>
            <a:ext cx="1200000" cy="4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14955" y="4289425"/>
            <a:ext cx="6559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69250" y="4359910"/>
            <a:ext cx="7016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98137" y="5426524"/>
            <a:ext cx="552380" cy="5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69250" y="5412105"/>
            <a:ext cx="112522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09135"/>
            <a:ext cx="10800000" cy="53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58440" y="1193165"/>
            <a:ext cx="80962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4468" y="1242697"/>
            <a:ext cx="761904" cy="4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9706" y="2262445"/>
            <a:ext cx="619047" cy="5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4630" y="2298700"/>
            <a:ext cx="86677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25420" y="3348906"/>
            <a:ext cx="542857" cy="5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44155" y="3271520"/>
            <a:ext cx="112839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39706" y="4463958"/>
            <a:ext cx="600000" cy="47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58754" y="4425836"/>
            <a:ext cx="561903" cy="5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58754" y="5512297"/>
            <a:ext cx="580952" cy="52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44468" y="5521827"/>
            <a:ext cx="561903" cy="51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9135"/>
            <a:ext cx="10800000" cy="5224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01770" y="2081530"/>
            <a:ext cx="142875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2570" y="2115185"/>
            <a:ext cx="53594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0670" y="3152775"/>
            <a:ext cx="104838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6860" y="3082925"/>
            <a:ext cx="14655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20820" y="4227195"/>
            <a:ext cx="8864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54395" y="4227195"/>
            <a:ext cx="100965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92245" y="5231130"/>
            <a:ext cx="10001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54420" y="5230495"/>
            <a:ext cx="81026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2" grpId="0" bldLvl="0" animBg="1"/>
      <p:bldP spid="15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71365"/>
            <a:ext cx="10800000" cy="5197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36875" y="1183640"/>
            <a:ext cx="128587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1005" y="1128395"/>
            <a:ext cx="68834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5850" y="2235835"/>
            <a:ext cx="81534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79105" y="2141220"/>
            <a:ext cx="8743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02100" y="3159125"/>
            <a:ext cx="274891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64815" y="4298315"/>
            <a:ext cx="11372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60055" y="4258310"/>
            <a:ext cx="73533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36558" y="5310421"/>
            <a:ext cx="485714" cy="5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27035" y="5310421"/>
            <a:ext cx="628571" cy="5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4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441960"/>
            <a:ext cx="10837545" cy="621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7350" y="1658620"/>
            <a:ext cx="87566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080" y="1641475"/>
            <a:ext cx="82423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4590" y="2695575"/>
            <a:ext cx="182435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2080" y="2661285"/>
            <a:ext cx="123825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7305" y="3705225"/>
            <a:ext cx="103441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26680" y="3697605"/>
            <a:ext cx="124079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11450" y="4692015"/>
            <a:ext cx="164147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9690" y="4743450"/>
            <a:ext cx="12115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03295" y="5786755"/>
            <a:ext cx="77851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39685" y="5721985"/>
            <a:ext cx="187896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3" grpId="0" bldLvl="0" animBg="1"/>
      <p:bldP spid="14" grpId="0" bldLvl="0" animBg="1"/>
      <p:bldP spid="17" grpId="0" bldLvl="0" animBg="1"/>
      <p:bldP spid="19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2024-06-05T14:59:06Z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