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5" r:id="rId5"/>
    <p:sldId id="364" r:id="rId6"/>
    <p:sldId id="363" r:id="rId7"/>
    <p:sldId id="362" r:id="rId8"/>
    <p:sldId id="360" r:id="rId9"/>
    <p:sldId id="359" r:id="rId10"/>
    <p:sldId id="358" r:id="rId11"/>
    <p:sldId id="357" r:id="rId12"/>
    <p:sldId id="355" r:id="rId13"/>
    <p:sldId id="354" r:id="rId14"/>
    <p:sldId id="353" r:id="rId15"/>
    <p:sldId id="352" r:id="rId16"/>
    <p:sldId id="350" r:id="rId17"/>
    <p:sldId id="408" r:id="rId18"/>
    <p:sldId id="349" r:id="rId19"/>
    <p:sldId id="410" r:id="rId20"/>
    <p:sldId id="348" r:id="rId21"/>
    <p:sldId id="347" r:id="rId22"/>
    <p:sldId id="345" r:id="rId23"/>
    <p:sldId id="344" r:id="rId24"/>
    <p:sldId id="343" r:id="rId25"/>
    <p:sldId id="409" r:id="rId26"/>
    <p:sldId id="342" r:id="rId27"/>
    <p:sldId id="340" r:id="rId28"/>
    <p:sldId id="411" r:id="rId29"/>
    <p:sldId id="339" r:id="rId30"/>
    <p:sldId id="338" r:id="rId31"/>
    <p:sldId id="337" r:id="rId32"/>
    <p:sldId id="336" r:id="rId33"/>
    <p:sldId id="334" r:id="rId34"/>
    <p:sldId id="333" r:id="rId35"/>
    <p:sldId id="412" r:id="rId36"/>
    <p:sldId id="332" r:id="rId37"/>
    <p:sldId id="331" r:id="rId38"/>
    <p:sldId id="330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925445"/>
            <a:ext cx="832866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549275"/>
            <a:ext cx="9010650" cy="349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1160" y="1557020"/>
            <a:ext cx="6324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149090"/>
            <a:ext cx="9010650" cy="259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535" y="476885"/>
            <a:ext cx="9305290" cy="623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607695"/>
            <a:ext cx="7954010" cy="612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875" y="1550035"/>
            <a:ext cx="5137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455" y="527685"/>
            <a:ext cx="8100695" cy="620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8912225" cy="444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1654175"/>
            <a:ext cx="6299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5013325"/>
            <a:ext cx="8912225" cy="176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85"/>
          <a:stretch>
            <a:fillRect/>
          </a:stretch>
        </p:blipFill>
        <p:spPr>
          <a:xfrm>
            <a:off x="911225" y="836930"/>
            <a:ext cx="10025380" cy="579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61"/>
          <a:stretch>
            <a:fillRect/>
          </a:stretch>
        </p:blipFill>
        <p:spPr>
          <a:xfrm>
            <a:off x="767080" y="1628960"/>
            <a:ext cx="10800000" cy="270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701165"/>
            <a:ext cx="93122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667000"/>
            <a:ext cx="11062335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3"/>
          <a:stretch>
            <a:fillRect/>
          </a:stretch>
        </p:blipFill>
        <p:spPr>
          <a:xfrm>
            <a:off x="695325" y="909320"/>
            <a:ext cx="10800000" cy="52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5850" y="2132965"/>
            <a:ext cx="88265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32"/>
          <a:stretch>
            <a:fillRect/>
          </a:stretch>
        </p:blipFill>
        <p:spPr>
          <a:xfrm>
            <a:off x="2178685" y="477520"/>
            <a:ext cx="7931785" cy="312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62"/>
          <a:stretch>
            <a:fillRect/>
          </a:stretch>
        </p:blipFill>
        <p:spPr>
          <a:xfrm>
            <a:off x="2178685" y="3572510"/>
            <a:ext cx="7931785" cy="321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4"/>
          <a:stretch>
            <a:fillRect/>
          </a:stretch>
        </p:blipFill>
        <p:spPr>
          <a:xfrm>
            <a:off x="839470" y="981075"/>
            <a:ext cx="10800000" cy="496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565" y="4293235"/>
            <a:ext cx="929703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301615"/>
            <a:ext cx="1038161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7806055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7240" y="1454150"/>
            <a:ext cx="68135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9275"/>
            <a:ext cx="9841865" cy="19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7270" y="1825625"/>
            <a:ext cx="5829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708910"/>
            <a:ext cx="9841865" cy="381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718040" cy="613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6350" y="5373370"/>
            <a:ext cx="84239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949315"/>
            <a:ext cx="267398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03250"/>
            <a:ext cx="9023985" cy="612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1562100"/>
            <a:ext cx="58991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78"/>
          <a:stretch>
            <a:fillRect/>
          </a:stretch>
        </p:blipFill>
        <p:spPr>
          <a:xfrm>
            <a:off x="622935" y="1196975"/>
            <a:ext cx="10800000" cy="422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22"/>
          <a:stretch>
            <a:fillRect/>
          </a:stretch>
        </p:blipFill>
        <p:spPr>
          <a:xfrm>
            <a:off x="767080" y="1701165"/>
            <a:ext cx="10800000" cy="336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845310"/>
            <a:ext cx="93192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566670"/>
            <a:ext cx="10859770" cy="244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60" y="476885"/>
            <a:ext cx="8968740" cy="527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120" y="1582420"/>
            <a:ext cx="4838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5877560"/>
            <a:ext cx="8968105" cy="78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972185"/>
            <a:ext cx="10800000" cy="544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767080" y="2044250"/>
            <a:ext cx="10800000" cy="275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132965"/>
            <a:ext cx="931799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925445"/>
            <a:ext cx="10758805" cy="180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355422"/>
            <a:ext cx="466666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130" y="614680"/>
            <a:ext cx="9248775" cy="61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5157470"/>
            <a:ext cx="80632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733415"/>
            <a:ext cx="898461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9275"/>
            <a:ext cx="8999855" cy="617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30555"/>
            <a:ext cx="8856980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295" y="1636395"/>
            <a:ext cx="6604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80" y="549090"/>
            <a:ext cx="10800000" cy="426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4868995"/>
            <a:ext cx="10800000" cy="18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4941570"/>
            <a:ext cx="94468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5624195"/>
            <a:ext cx="966724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8980"/>
            <a:ext cx="10516870" cy="600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8510" y="1852930"/>
            <a:ext cx="7315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33"/>
          <a:stretch>
            <a:fillRect/>
          </a:stretch>
        </p:blipFill>
        <p:spPr>
          <a:xfrm>
            <a:off x="720090" y="972185"/>
            <a:ext cx="10800000" cy="523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67"/>
          <a:stretch>
            <a:fillRect/>
          </a:stretch>
        </p:blipFill>
        <p:spPr>
          <a:xfrm>
            <a:off x="839470" y="1989005"/>
            <a:ext cx="10800000" cy="279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2162810"/>
            <a:ext cx="942467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925445"/>
            <a:ext cx="10895330" cy="15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1360"/>
            <a:ext cx="10290175" cy="601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0590" y="1856105"/>
            <a:ext cx="61341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0" y="674370"/>
            <a:ext cx="9178290" cy="605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65" y="467360"/>
            <a:ext cx="9495155" cy="246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8720" y="715010"/>
            <a:ext cx="82086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65" y="2902585"/>
            <a:ext cx="9495155" cy="386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1412875"/>
            <a:ext cx="9820910" cy="51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0865"/>
            <a:ext cx="10660380" cy="616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1050" y="1822450"/>
            <a:ext cx="73406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581025"/>
            <a:ext cx="9716770" cy="61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5259705"/>
            <a:ext cx="83858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36015" y="5887085"/>
            <a:ext cx="936434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4365"/>
            <a:ext cx="10289540" cy="589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3910" y="1798955"/>
            <a:ext cx="6362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562610"/>
            <a:ext cx="9166225" cy="616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585" y="1480820"/>
            <a:ext cx="67500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64210"/>
            <a:ext cx="9739630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5229225"/>
            <a:ext cx="84366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7110" y="5877560"/>
            <a:ext cx="859472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692785"/>
            <a:ext cx="10339705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810"/>
            <a:ext cx="10800000" cy="10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484445"/>
            <a:ext cx="10800000" cy="521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6268" y="1846754"/>
            <a:ext cx="400000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00710"/>
            <a:ext cx="10547350" cy="613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9275"/>
            <a:ext cx="10346690" cy="610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9475" y="1807210"/>
            <a:ext cx="80391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885"/>
            <a:ext cx="9204325" cy="62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2024-06-05T15:17:30Z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