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400" r:id="rId4"/>
    <p:sldId id="399" r:id="rId5"/>
    <p:sldId id="398" r:id="rId6"/>
    <p:sldId id="397" r:id="rId7"/>
    <p:sldId id="396" r:id="rId8"/>
    <p:sldId id="395" r:id="rId9"/>
    <p:sldId id="394" r:id="rId10"/>
    <p:sldId id="393" r:id="rId11"/>
    <p:sldId id="392" r:id="rId12"/>
    <p:sldId id="391" r:id="rId13"/>
    <p:sldId id="389" r:id="rId14"/>
    <p:sldId id="388" r:id="rId15"/>
    <p:sldId id="387" r:id="rId16"/>
    <p:sldId id="386" r:id="rId17"/>
    <p:sldId id="385" r:id="rId18"/>
    <p:sldId id="383" r:id="rId19"/>
    <p:sldId id="382" r:id="rId20"/>
    <p:sldId id="381" r:id="rId21"/>
    <p:sldId id="380" r:id="rId22"/>
    <p:sldId id="379" r:id="rId23"/>
    <p:sldId id="378" r:id="rId24"/>
    <p:sldId id="376" r:id="rId25"/>
    <p:sldId id="375" r:id="rId26"/>
    <p:sldId id="374" r:id="rId27"/>
    <p:sldId id="373" r:id="rId28"/>
    <p:sldId id="372" r:id="rId29"/>
    <p:sldId id="371" r:id="rId30"/>
    <p:sldId id="369" r:id="rId31"/>
    <p:sldId id="368" r:id="rId32"/>
    <p:sldId id="367" r:id="rId33"/>
    <p:sldId id="366" r:id="rId34"/>
    <p:sldId id="365" r:id="rId35"/>
    <p:sldId id="363" r:id="rId36"/>
    <p:sldId id="362" r:id="rId37"/>
    <p:sldId id="361" r:id="rId38"/>
    <p:sldId id="360" r:id="rId39"/>
    <p:sldId id="359" r:id="rId40"/>
    <p:sldId id="358" r:id="rId41"/>
    <p:sldId id="356" r:id="rId42"/>
    <p:sldId id="355" r:id="rId43"/>
    <p:sldId id="354" r:id="rId44"/>
    <p:sldId id="353" r:id="rId45"/>
    <p:sldId id="352" r:id="rId46"/>
    <p:sldId id="350" r:id="rId47"/>
    <p:sldId id="349" r:id="rId48"/>
    <p:sldId id="348" r:id="rId49"/>
    <p:sldId id="347" r:id="rId50"/>
    <p:sldId id="346" r:id="rId51"/>
    <p:sldId id="345" r:id="rId52"/>
    <p:sldId id="343" r:id="rId53"/>
    <p:sldId id="342" r:id="rId54"/>
    <p:sldId id="341" r:id="rId55"/>
    <p:sldId id="340" r:id="rId56"/>
    <p:sldId id="339" r:id="rId57"/>
    <p:sldId id="338" r:id="rId58"/>
    <p:sldId id="336" r:id="rId59"/>
    <p:sldId id="335" r:id="rId60"/>
    <p:sldId id="334" r:id="rId61"/>
    <p:sldId id="333" r:id="rId62"/>
    <p:sldId id="332" r:id="rId63"/>
    <p:sldId id="330" r:id="rId64"/>
    <p:sldId id="329" r:id="rId65"/>
    <p:sldId id="328" r:id="rId66"/>
    <p:sldId id="326" r:id="rId67"/>
  </p:sldIdLst>
  <p:sldSz cx="12192000" cy="6858000"/>
  <p:notesSz cx="6858000" cy="9144000"/>
  <p:custDataLst>
    <p:tags r:id="rId7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1" Type="http://schemas.openxmlformats.org/officeDocument/2006/relationships/tags" Target="tags/tag1.xml"/><Relationship Id="rId70" Type="http://schemas.openxmlformats.org/officeDocument/2006/relationships/tableStyles" Target="tableStyles.xml"/><Relationship Id="rId7" Type="http://schemas.openxmlformats.org/officeDocument/2006/relationships/slide" Target="slides/slide5.xml"/><Relationship Id="rId69" Type="http://schemas.openxmlformats.org/officeDocument/2006/relationships/viewProps" Target="viewProps.xml"/><Relationship Id="rId68" Type="http://schemas.openxmlformats.org/officeDocument/2006/relationships/presProps" Target="presProps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7.png"/><Relationship Id="rId1" Type="http://schemas.openxmlformats.org/officeDocument/2006/relationships/image" Target="../media/image66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3.png"/><Relationship Id="rId1" Type="http://schemas.openxmlformats.org/officeDocument/2006/relationships/image" Target="../media/image72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5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7.png"/><Relationship Id="rId1" Type="http://schemas.openxmlformats.org/officeDocument/2006/relationships/image" Target="../media/image76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9.png"/><Relationship Id="rId1" Type="http://schemas.openxmlformats.org/officeDocument/2006/relationships/image" Target="../media/image7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7"/>
          <a:stretch>
            <a:fillRect/>
          </a:stretch>
        </p:blipFill>
        <p:spPr>
          <a:xfrm>
            <a:off x="3068955" y="2565400"/>
            <a:ext cx="6527890" cy="982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9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10476" y="1095941"/>
            <a:ext cx="342857" cy="295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37080" y="4112895"/>
            <a:ext cx="184150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47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58095" y="1153379"/>
            <a:ext cx="304762" cy="295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2925260"/>
            <a:ext cx="10800000" cy="2137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25650" y="4186555"/>
            <a:ext cx="9436735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5370" y="4627245"/>
            <a:ext cx="8725535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9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10476" y="1162666"/>
            <a:ext cx="295238" cy="305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1043755"/>
            <a:ext cx="10800000" cy="4589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4200" y="4720590"/>
            <a:ext cx="9481185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470" y="5085715"/>
            <a:ext cx="965454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3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39047" y="1134123"/>
            <a:ext cx="333333" cy="295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972000"/>
            <a:ext cx="10800000" cy="4939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3555" y="4018915"/>
            <a:ext cx="9417685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7080" y="4511040"/>
            <a:ext cx="10525125" cy="1400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4988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95880" y="3861435"/>
            <a:ext cx="260985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96190" y="5091555"/>
            <a:ext cx="1980952" cy="352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5806890"/>
            <a:ext cx="10800000" cy="595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513138" y="5893392"/>
            <a:ext cx="2085714" cy="384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7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10476" y="2296250"/>
            <a:ext cx="1609523" cy="371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8315" y="2915285"/>
            <a:ext cx="932180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10640" y="3490595"/>
            <a:ext cx="9660255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01115" y="4125595"/>
            <a:ext cx="971550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39215" y="4725670"/>
            <a:ext cx="968438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358265" y="5344795"/>
            <a:ext cx="821817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bldLvl="0" animBg="1"/>
      <p:bldP spid="14" grpId="0" bldLvl="0" animBg="1"/>
      <p:bldP spid="17" grpId="0" bldLvl="0" animBg="1"/>
      <p:bldP spid="1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340935"/>
            <a:ext cx="10800000" cy="3108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9180"/>
            <a:ext cx="10800000" cy="3686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5430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91428" y="2805163"/>
            <a:ext cx="285714" cy="304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69465" y="5815965"/>
            <a:ext cx="492887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6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3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2045"/>
            <a:ext cx="10800000" cy="1228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565215"/>
            <a:ext cx="10800000" cy="1824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2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0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1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1043755"/>
            <a:ext cx="10800000" cy="4896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8440" y="1135380"/>
            <a:ext cx="963930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0765" y="1786890"/>
            <a:ext cx="1008761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0765" y="2406015"/>
            <a:ext cx="1008824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40765" y="2959735"/>
            <a:ext cx="1008824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40765" y="3558540"/>
            <a:ext cx="1008761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40765" y="4178935"/>
            <a:ext cx="10124440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40765" y="4812665"/>
            <a:ext cx="10102850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040765" y="5443220"/>
            <a:ext cx="7511415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2" grpId="0" bldLvl="0" animBg="1"/>
      <p:bldP spid="17" grpId="0" bldLvl="0" animBg="1"/>
      <p:bldP spid="20" grpId="0" bldLvl="0" animBg="1"/>
      <p:bldP spid="23" grpId="0" bldLvl="0" animBg="1"/>
      <p:bldP spid="2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2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8315" y="2277745"/>
            <a:ext cx="9615170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77142" y="2947983"/>
            <a:ext cx="9933334" cy="391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39047" y="3558915"/>
            <a:ext cx="10019047" cy="391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20165" y="4170045"/>
            <a:ext cx="642747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animBg="1"/>
      <p:bldP spid="1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59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8315" y="1574165"/>
            <a:ext cx="968311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280" y="2239460"/>
            <a:ext cx="10800000" cy="2451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231265" y="2281555"/>
            <a:ext cx="1012571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1184" y="2935713"/>
            <a:ext cx="10076191" cy="381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71184" y="3527052"/>
            <a:ext cx="10095238" cy="400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71184" y="4156542"/>
            <a:ext cx="4552380" cy="381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32790"/>
            <a:ext cx="10514965" cy="5927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1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72380" y="1152973"/>
            <a:ext cx="342857" cy="295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42795" y="5982335"/>
            <a:ext cx="422084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4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4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52220" y="2929255"/>
            <a:ext cx="1011555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39190" y="3540125"/>
            <a:ext cx="1028509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10476" y="4151323"/>
            <a:ext cx="3895238" cy="381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1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8290" y="2277745"/>
            <a:ext cx="985583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8715" y="2887980"/>
            <a:ext cx="1028001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39047" y="3497933"/>
            <a:ext cx="10238095" cy="390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29523" y="4117502"/>
            <a:ext cx="10209524" cy="381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58095" y="4737071"/>
            <a:ext cx="3047619" cy="362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animBg="1"/>
      <p:bldP spid="10" grpId="0" animBg="1"/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120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005395"/>
            <a:ext cx="10800000" cy="2402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9225"/>
            <a:ext cx="10800000" cy="2936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3612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4189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0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10476" y="1153360"/>
            <a:ext cx="285714" cy="305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45970" y="4057015"/>
            <a:ext cx="1505585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9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86940" y="2851150"/>
            <a:ext cx="931672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58095" y="3452390"/>
            <a:ext cx="7371428" cy="391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77415" y="4664075"/>
            <a:ext cx="934339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58315" y="5255260"/>
            <a:ext cx="377571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0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8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17955" y="2878455"/>
            <a:ext cx="991108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890" y="3371030"/>
            <a:ext cx="10800000" cy="1824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71794" y="3466557"/>
            <a:ext cx="10295238" cy="391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1794" y="4077932"/>
            <a:ext cx="10257142" cy="382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1794" y="4679755"/>
            <a:ext cx="9723809" cy="382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9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29523" y="1152953"/>
            <a:ext cx="304761" cy="295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43430" y="4746625"/>
            <a:ext cx="9401175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5157470"/>
            <a:ext cx="10544175" cy="102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2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547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3515" y="1533525"/>
            <a:ext cx="995426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077140"/>
            <a:ext cx="5761904" cy="333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34465" y="2639695"/>
            <a:ext cx="996378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182816"/>
            <a:ext cx="10666666" cy="343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716020"/>
            <a:ext cx="10735310" cy="37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4307840"/>
            <a:ext cx="1079436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4869815"/>
            <a:ext cx="1071562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5422900"/>
            <a:ext cx="1077976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5975350"/>
            <a:ext cx="1043876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2" grpId="0" bldLvl="0" animBg="1"/>
      <p:bldP spid="14" grpId="0" bldLvl="0" animBg="1"/>
      <p:bldP spid="17" grpId="0" bldLvl="0" animBg="1"/>
      <p:bldP spid="20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9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3040" y="1124585"/>
            <a:ext cx="1001395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677670"/>
            <a:ext cx="1071880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239918"/>
            <a:ext cx="10714285" cy="343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802255"/>
            <a:ext cx="1079500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345772"/>
            <a:ext cx="10695238" cy="343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917950"/>
            <a:ext cx="1075690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4461160"/>
            <a:ext cx="10704761" cy="333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5023620"/>
            <a:ext cx="6123809" cy="333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animBg="1"/>
      <p:bldP spid="10" grpId="0" bldLvl="0" animBg="1"/>
      <p:bldP spid="12" grpId="0" animBg="1"/>
      <p:bldP spid="13" grpId="0" bldLvl="0" animBg="1"/>
      <p:bldP spid="15" grpId="0" animBg="1"/>
      <p:bldP spid="1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5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3990" y="1067435"/>
            <a:ext cx="996505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630680"/>
            <a:ext cx="1081913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183930"/>
            <a:ext cx="10666666" cy="333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737485"/>
            <a:ext cx="1072705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266440"/>
            <a:ext cx="10716260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3853914"/>
            <a:ext cx="10666666" cy="343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4373245"/>
            <a:ext cx="1072705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bldLvl="0" animBg="1"/>
      <p:bldP spid="11" grpId="0" bldLvl="0" animBg="1"/>
      <p:bldP spid="14" grpId="0" animBg="1"/>
      <p:bldP spid="15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5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34110"/>
            <a:ext cx="1083818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677035"/>
            <a:ext cx="1072515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229485"/>
            <a:ext cx="1072451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792095"/>
            <a:ext cx="1083754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344545"/>
            <a:ext cx="1073531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3906669"/>
            <a:ext cx="10695238" cy="333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4478655"/>
            <a:ext cx="960247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 bldLvl="0" animBg="1"/>
      <p:bldP spid="15" grpId="0" bldLvl="0" animBg="1"/>
      <p:bldP spid="17" grpId="0" animBg="1"/>
      <p:bldP spid="18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4214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72380" y="2864391"/>
            <a:ext cx="295238" cy="30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5114105"/>
            <a:ext cx="10800000" cy="114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3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1833060"/>
            <a:ext cx="10800000" cy="2494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041400" y="1995805"/>
            <a:ext cx="10160000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7255" y="2597785"/>
            <a:ext cx="10527665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7255" y="3218815"/>
            <a:ext cx="1039622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97169" y="3820773"/>
            <a:ext cx="5171428" cy="391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1" grpId="0" bldLvl="0" animBg="1"/>
      <p:bldP spid="13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590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3071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3636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5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81904" y="1162876"/>
            <a:ext cx="285715" cy="305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8650"/>
            <a:ext cx="10800000" cy="3661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18475"/>
            <a:ext cx="10800000" cy="1836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52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980"/>
            <a:ext cx="10800000" cy="2426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3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3624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9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85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2349315"/>
            <a:ext cx="10800000" cy="2727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31510" y="2950210"/>
            <a:ext cx="469519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31470" y="3694063"/>
            <a:ext cx="4657142" cy="333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12422" y="4142312"/>
            <a:ext cx="4695238" cy="343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449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58365" y="3362325"/>
            <a:ext cx="920750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67840" y="3962400"/>
            <a:ext cx="966597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58315" y="4563110"/>
            <a:ext cx="960818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96415" y="5172710"/>
            <a:ext cx="960628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805714" y="5772733"/>
            <a:ext cx="1771428" cy="39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1" grpId="0" bldLvl="0" animBg="1"/>
      <p:bldP spid="14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4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523" y="3479315"/>
            <a:ext cx="9200000" cy="390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0476" y="4079927"/>
            <a:ext cx="9638094" cy="400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690" y="4699635"/>
            <a:ext cx="970153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39215" y="5300345"/>
            <a:ext cx="962850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20000" y="5910363"/>
            <a:ext cx="1419047" cy="371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bldLvl="0" animBg="1"/>
      <p:bldP spid="1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4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740" y="2278380"/>
            <a:ext cx="967994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8740" y="2897505"/>
            <a:ext cx="1013206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9690" y="3498215"/>
            <a:ext cx="1003808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39047" y="4098994"/>
            <a:ext cx="10028571" cy="400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30325" y="4699635"/>
            <a:ext cx="1018984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58095" y="5309751"/>
            <a:ext cx="10019048" cy="38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67619" y="5919897"/>
            <a:ext cx="6514285" cy="38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animBg="1"/>
      <p:bldP spid="12" grpId="0" bldLvl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1187265"/>
            <a:ext cx="10800000" cy="3913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3245" y="3593465"/>
            <a:ext cx="940689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080" y="4077335"/>
            <a:ext cx="10556240" cy="102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5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59890" y="2299335"/>
            <a:ext cx="9674225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0000" y="2901298"/>
            <a:ext cx="8209523" cy="391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5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7140" y="3429450"/>
            <a:ext cx="10800000" cy="1161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795" y="972000"/>
            <a:ext cx="10800000" cy="4638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37223" y="2543472"/>
            <a:ext cx="1685714" cy="38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46747" y="4400667"/>
            <a:ext cx="1600000" cy="352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795" y="972000"/>
            <a:ext cx="10800000" cy="5449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56271" y="1810330"/>
            <a:ext cx="1657142" cy="371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75318" y="5287495"/>
            <a:ext cx="1638096" cy="381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885" y="756920"/>
            <a:ext cx="9850120" cy="3266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06775" y="1929765"/>
            <a:ext cx="3630930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210" y="4039870"/>
            <a:ext cx="9850120" cy="2717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383405" y="4144645"/>
            <a:ext cx="4533900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07175" y="4693285"/>
            <a:ext cx="3326765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95435" y="5241925"/>
            <a:ext cx="135509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99285" y="5790565"/>
            <a:ext cx="6097905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4" grpId="1" animBg="1"/>
      <p:bldP spid="5" grpId="1" animBg="1"/>
      <p:bldP spid="6" grpId="1" animBg="1"/>
      <p:bldP spid="7" grpId="1" animBg="1"/>
      <p:bldP spid="8" grpId="1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613225"/>
            <a:ext cx="10800000" cy="3028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6445" y="3645985"/>
            <a:ext cx="10800000" cy="3090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53410" y="3779520"/>
            <a:ext cx="424878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10254" y="4370823"/>
            <a:ext cx="7800000" cy="391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53111" y="4990751"/>
            <a:ext cx="5819047" cy="371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57873" y="5591605"/>
            <a:ext cx="6419047" cy="371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24540" y="6211532"/>
            <a:ext cx="1628571" cy="333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0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4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6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65</vt:i4>
      </vt:variant>
    </vt:vector>
  </HeadingPairs>
  <TitlesOfParts>
    <vt:vector size="7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2024-06-05T12:30:31Z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