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92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2853055"/>
            <a:ext cx="6889115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85080"/>
            <a:ext cx="10800000" cy="328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6155" y="1701165"/>
            <a:ext cx="862774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359025"/>
            <a:ext cx="10113645" cy="23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32"/>
          <a:stretch>
            <a:fillRect/>
          </a:stretch>
        </p:blipFill>
        <p:spPr>
          <a:xfrm>
            <a:off x="720090" y="1196975"/>
            <a:ext cx="10800080" cy="339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48"/>
          <a:stretch>
            <a:fillRect/>
          </a:stretch>
        </p:blipFill>
        <p:spPr>
          <a:xfrm>
            <a:off x="551180" y="1196975"/>
            <a:ext cx="10800080" cy="468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555" y="476885"/>
            <a:ext cx="9100185" cy="546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20" y="6022340"/>
            <a:ext cx="9100185" cy="75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573405"/>
            <a:ext cx="1012063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53415"/>
            <a:ext cx="10070465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975"/>
            <a:ext cx="10800000" cy="17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8645"/>
            <a:ext cx="9351645" cy="61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9270" y="2766060"/>
            <a:ext cx="4857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30555"/>
            <a:ext cx="9895205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4055"/>
            <a:ext cx="10843895" cy="603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12690"/>
            <a:ext cx="10800000" cy="382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8295" y="1648460"/>
            <a:ext cx="93948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2614930"/>
            <a:ext cx="100564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70" y="3502025"/>
            <a:ext cx="100876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7270" y="4426585"/>
            <a:ext cx="742378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15440" y="3070225"/>
            <a:ext cx="96970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640" y="4004945"/>
            <a:ext cx="98437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3490" y="4949190"/>
            <a:ext cx="68040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890" y="2986405"/>
            <a:ext cx="95389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333" y="3941519"/>
            <a:ext cx="1800000" cy="44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6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12775"/>
            <a:ext cx="9863455" cy="60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629225"/>
            <a:ext cx="10800000" cy="262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7370" y="1877417"/>
            <a:ext cx="4695238" cy="48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7370" y="2746089"/>
            <a:ext cx="2104761" cy="45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8040" y="3576320"/>
            <a:ext cx="336359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9135"/>
            <a:ext cx="10800000" cy="494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4654" y="2683953"/>
            <a:ext cx="2085714" cy="4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4725" y="3523615"/>
            <a:ext cx="80060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8395" y="4382135"/>
            <a:ext cx="27000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135"/>
            <a:ext cx="10800000" cy="531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1570" y="4725670"/>
            <a:ext cx="842454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377180"/>
            <a:ext cx="354774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13225"/>
            <a:ext cx="10800000" cy="181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2170" y="749300"/>
            <a:ext cx="671322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9074" y="1672479"/>
            <a:ext cx="6952380" cy="47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240" y="2349950"/>
            <a:ext cx="10800000" cy="42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10" y="566420"/>
            <a:ext cx="8721090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930" y="699770"/>
            <a:ext cx="9546590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5475" y="3808730"/>
            <a:ext cx="4883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5425" y="3816985"/>
            <a:ext cx="338328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275" y="4566920"/>
            <a:ext cx="41402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8965" y="5299710"/>
            <a:ext cx="4800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2715" y="5325110"/>
            <a:ext cx="357695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92275" y="6066155"/>
            <a:ext cx="46215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1" grpId="0" animBg="1"/>
      <p:bldP spid="12" grpId="0" bldLvl="0" animBg="1"/>
      <p:bldP spid="15" grpId="0" bldLvl="0" animBg="1"/>
      <p:bldP spid="4" grpId="1" animBg="1"/>
      <p:bldP spid="6" grpId="1" animBg="1"/>
      <p:bldP spid="8" grpId="1" animBg="1"/>
      <p:bldP spid="11" grpId="1" animBg="1"/>
      <p:bldP spid="12" grpId="1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742950"/>
            <a:ext cx="11043920" cy="596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8010"/>
            <a:ext cx="10069195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735" y="877570"/>
            <a:ext cx="5524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3799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5542280"/>
            <a:ext cx="56965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5"/>
          <a:stretch>
            <a:fillRect/>
          </a:stretch>
        </p:blipFill>
        <p:spPr>
          <a:xfrm>
            <a:off x="720090" y="972185"/>
            <a:ext cx="10800080" cy="47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45325"/>
            <a:ext cx="333333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92825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55"/>
          <a:stretch>
            <a:fillRect/>
          </a:stretch>
        </p:blipFill>
        <p:spPr>
          <a:xfrm>
            <a:off x="695325" y="1557205"/>
            <a:ext cx="10800080" cy="73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286477"/>
            <a:ext cx="352380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269180"/>
            <a:ext cx="10800000" cy="367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2024-06-06T14:43:06Z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