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70" y="3105150"/>
            <a:ext cx="1175766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5010"/>
            <a:ext cx="10229850" cy="601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4500" y="1477645"/>
            <a:ext cx="62738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125035"/>
            <a:ext cx="10800000" cy="4801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130" y="189230"/>
            <a:ext cx="7116445" cy="6364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14850" y="1783080"/>
            <a:ext cx="21609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3825" y="2304415"/>
            <a:ext cx="277939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70960" y="2831465"/>
            <a:ext cx="284226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08425" y="3346450"/>
            <a:ext cx="280416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21125" y="3860800"/>
            <a:ext cx="276098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14775" y="4375785"/>
            <a:ext cx="219646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4" grpId="0" bldLvl="0" animBg="1"/>
      <p:bldP spid="16" grpId="0" animBg="1"/>
      <p:bldP spid="17" grpId="0" animBg="1"/>
      <p:bldP spid="6" grpId="1" animBg="1"/>
      <p:bldP spid="7" grpId="1" animBg="1"/>
      <p:bldP spid="11" grpId="1" animBg="1"/>
      <p:bldP spid="14" grpId="1" animBg="1"/>
      <p:bldP spid="16" grpId="1" animBg="1"/>
      <p:bldP spid="1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770" y="765175"/>
            <a:ext cx="8353425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7830" y="1361440"/>
            <a:ext cx="180149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9460" y="1995170"/>
            <a:ext cx="272923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80250" y="2580640"/>
            <a:ext cx="281813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20255" y="3138170"/>
            <a:ext cx="279590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101840" y="3784600"/>
            <a:ext cx="279717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072630" y="4384040"/>
            <a:ext cx="272478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094855" y="5030470"/>
            <a:ext cx="282130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101840" y="5641975"/>
            <a:ext cx="217487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8" grpId="0" bldLvl="0" animBg="1"/>
      <p:bldP spid="21" grpId="0" bldLvl="0" animBg="1"/>
      <p:bldP spid="27" grpId="0" bldLvl="0" animBg="1"/>
      <p:bldP spid="32" grpId="0" bldLvl="0" animBg="1"/>
      <p:bldP spid="34" grpId="0" bldLvl="0" animBg="1"/>
      <p:bldP spid="4" grpId="1" animBg="1"/>
      <p:bldP spid="7" grpId="1" animBg="1"/>
      <p:bldP spid="12" grpId="1" animBg="1"/>
      <p:bldP spid="18" grpId="1" animBg="1"/>
      <p:bldP spid="21" grpId="1" animBg="1"/>
      <p:bldP spid="27" grpId="1" animBg="1"/>
      <p:bldP spid="32" grpId="1" animBg="1"/>
      <p:bldP spid="3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196790"/>
            <a:ext cx="10800000" cy="407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178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795" y="4353560"/>
            <a:ext cx="184912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545" y="837380"/>
            <a:ext cx="10026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31169" y="2916642"/>
            <a:ext cx="512841" cy="451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7274" y="4987057"/>
            <a:ext cx="1892208" cy="40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7274" y="5756827"/>
            <a:ext cx="972630" cy="40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629225"/>
            <a:ext cx="10800000" cy="283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1685" y="1746885"/>
            <a:ext cx="891413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2277110"/>
            <a:ext cx="10560050" cy="209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405" y="2803525"/>
            <a:ext cx="87801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4540" y="3559810"/>
            <a:ext cx="758317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5015" y="1917700"/>
            <a:ext cx="858393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0000" y="2758861"/>
            <a:ext cx="4942857" cy="46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501205"/>
            <a:ext cx="10800000" cy="143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2063115" y="3645535"/>
            <a:ext cx="889254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2935" y="4221480"/>
            <a:ext cx="1005205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2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3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196790"/>
            <a:ext cx="10800000" cy="435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5905" y="3073400"/>
            <a:ext cx="94754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4880" y="3930650"/>
            <a:ext cx="100558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4794" y="4844979"/>
            <a:ext cx="819047" cy="4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916880"/>
            <a:ext cx="10800000" cy="277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160" y="1917065"/>
            <a:ext cx="859980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2493010"/>
            <a:ext cx="10280015" cy="220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269180"/>
            <a:ext cx="10800000" cy="430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6380" y="1440815"/>
            <a:ext cx="950404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4880" y="2298065"/>
            <a:ext cx="996188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83285" y="3145790"/>
            <a:ext cx="1013650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44880" y="4003040"/>
            <a:ext cx="101403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44880" y="4850765"/>
            <a:ext cx="932878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  <p:bldP spid="23" grpId="0" bldLvl="0" animBg="1"/>
      <p:bldP spid="3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9135"/>
            <a:ext cx="10800000" cy="5691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0600" y="909320"/>
            <a:ext cx="855154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1557020"/>
            <a:ext cx="9970135" cy="492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2029710"/>
            <a:ext cx="9638095" cy="38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763437"/>
            <a:ext cx="10485714" cy="36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478107"/>
            <a:ext cx="10466666" cy="37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4202430"/>
            <a:ext cx="1070737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0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1066165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40230"/>
            <a:ext cx="1069086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565601"/>
            <a:ext cx="10495238" cy="37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281045"/>
            <a:ext cx="1073404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006215"/>
            <a:ext cx="1069022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731754"/>
            <a:ext cx="9542857" cy="36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animBg="1"/>
      <p:bldP spid="11" grpId="0" bldLvl="0" animBg="1"/>
      <p:bldP spid="14" grpId="0" bldLvl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125035"/>
            <a:ext cx="10800000" cy="4698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75510" y="2030095"/>
            <a:ext cx="226441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33720" y="2039620"/>
            <a:ext cx="231140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7370" y="3602990"/>
            <a:ext cx="221932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11461" y="3631480"/>
            <a:ext cx="504761" cy="42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4794" y="4393897"/>
            <a:ext cx="3228571" cy="4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124400"/>
            <a:ext cx="10800000" cy="478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50518" y="1276913"/>
            <a:ext cx="2152380" cy="48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9975" y="1286510"/>
            <a:ext cx="106235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7184" y="2106205"/>
            <a:ext cx="2780952" cy="4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65090" y="2059940"/>
            <a:ext cx="214757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6335" y="3669665"/>
            <a:ext cx="410210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26708" y="4460631"/>
            <a:ext cx="3666666" cy="48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  <p:bldP spid="12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196790"/>
            <a:ext cx="10800000" cy="472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3842" y="1330296"/>
            <a:ext cx="1542857" cy="48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794" y="2140868"/>
            <a:ext cx="2209523" cy="47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1845" y="2121535"/>
            <a:ext cx="389763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7945" y="3742690"/>
            <a:ext cx="27590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3830" y="4496435"/>
            <a:ext cx="278765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061025"/>
            <a:ext cx="10800000" cy="160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62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92065"/>
            <a:ext cx="10800000" cy="1576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068770"/>
            <a:ext cx="10800000" cy="1676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2024-06-06T12:58:27Z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