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925445"/>
            <a:ext cx="7376795" cy="824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65" y="598170"/>
            <a:ext cx="10195560" cy="263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219450"/>
            <a:ext cx="10195560" cy="356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5" y="2900045"/>
            <a:ext cx="62039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784757"/>
            <a:ext cx="4495238" cy="5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4400" y="4671695"/>
            <a:ext cx="43827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85080"/>
            <a:ext cx="10800000" cy="357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21965" y="1647190"/>
            <a:ext cx="48545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96720" y="2879090"/>
            <a:ext cx="95688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690" y="3724910"/>
            <a:ext cx="99358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10640" y="4642485"/>
            <a:ext cx="98799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91590" y="5505450"/>
            <a:ext cx="47028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25260"/>
            <a:ext cx="10800000" cy="27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3245" y="3107055"/>
            <a:ext cx="95040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170" y="4004945"/>
            <a:ext cx="99866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084" y="4903464"/>
            <a:ext cx="8180952" cy="48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1350"/>
            <a:ext cx="10781665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3925" y="2186305"/>
            <a:ext cx="64516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12690"/>
            <a:ext cx="10800000" cy="364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5985" y="3444875"/>
            <a:ext cx="39560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48508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7540" y="2563495"/>
            <a:ext cx="38874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039" y="3469839"/>
            <a:ext cx="1028571" cy="46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412690"/>
            <a:ext cx="10800000" cy="356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30465" y="1584325"/>
            <a:ext cx="33528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3515" y="2480549"/>
            <a:ext cx="1580952" cy="4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72000"/>
            <a:ext cx="10800000" cy="538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965" y="2039620"/>
            <a:ext cx="47396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30" y="1437640"/>
            <a:ext cx="11854815" cy="397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25035"/>
            <a:ext cx="10800000" cy="4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5013325"/>
            <a:ext cx="654812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1276993"/>
            <a:ext cx="409523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549910"/>
            <a:ext cx="10569575" cy="611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5229225"/>
            <a:ext cx="85051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949315"/>
            <a:ext cx="26746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65505"/>
            <a:ext cx="10832465" cy="586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3075" y="2037080"/>
            <a:ext cx="5969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165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0936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3650" y="4653280"/>
            <a:ext cx="86296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301615"/>
            <a:ext cx="65112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2024-06-06T11:35:05Z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