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76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925445"/>
            <a:ext cx="6259195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86890" y="3061335"/>
            <a:ext cx="94811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1590" y="3968115"/>
            <a:ext cx="98545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62857" y="4893547"/>
            <a:ext cx="2323809" cy="4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8340"/>
            <a:ext cx="10236835" cy="60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2435" y="2569845"/>
            <a:ext cx="6610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25035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0760" y="4947920"/>
            <a:ext cx="74796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974340"/>
            <a:ext cx="94608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3953510"/>
            <a:ext cx="100691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4887345"/>
            <a:ext cx="1000000" cy="45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17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256605"/>
            <a:ext cx="10800000" cy="428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0077" y="2494944"/>
            <a:ext cx="323809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196790"/>
            <a:ext cx="10800000" cy="471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581525"/>
            <a:ext cx="85763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318125"/>
            <a:ext cx="937133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039620"/>
            <a:ext cx="95802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590" y="2898140"/>
            <a:ext cx="63588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9610"/>
            <a:ext cx="10010140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52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180" y="2011680"/>
            <a:ext cx="4572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5229040"/>
            <a:ext cx="10800000" cy="75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62580" y="3613150"/>
            <a:ext cx="80010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2055" y="3502025"/>
            <a:ext cx="9918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00895" y="3515995"/>
            <a:ext cx="8382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5714" y="4510425"/>
            <a:ext cx="542857" cy="4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10476" y="4510425"/>
            <a:ext cx="504761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4005" y="4511040"/>
            <a:ext cx="64960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8095" y="5445104"/>
            <a:ext cx="438095" cy="4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20000" y="5445104"/>
            <a:ext cx="561904" cy="46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animBg="1"/>
      <p:bldP spid="13" grpId="0" animBg="1"/>
      <p:bldP spid="14" grpId="0" bldLvl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5840" y="4797425"/>
            <a:ext cx="851916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431155"/>
            <a:ext cx="31902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44065" y="1960245"/>
            <a:ext cx="93033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2945765"/>
            <a:ext cx="97415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36370" y="3870325"/>
            <a:ext cx="96932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8765" y="4785360"/>
            <a:ext cx="96996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20190" y="5729605"/>
            <a:ext cx="8616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7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5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3032125"/>
            <a:ext cx="93071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290" y="3956685"/>
            <a:ext cx="96634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9047" y="4872461"/>
            <a:ext cx="4933333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540" y="2086610"/>
            <a:ext cx="92811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3010535"/>
            <a:ext cx="70916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295" y="1689735"/>
            <a:ext cx="11690350" cy="344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2124389"/>
            <a:ext cx="990476" cy="4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3038681"/>
            <a:ext cx="523809" cy="4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8545" y="3971925"/>
            <a:ext cx="24866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0970" y="4853940"/>
            <a:ext cx="12992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285" y="5857750"/>
            <a:ext cx="1009523" cy="4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47" y="4010469"/>
            <a:ext cx="1057142" cy="4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540" y="4915535"/>
            <a:ext cx="28257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4905817"/>
            <a:ext cx="3666666" cy="4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3118950"/>
            <a:ext cx="3228571" cy="4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4073151"/>
            <a:ext cx="514285" cy="44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7880" y="4053840"/>
            <a:ext cx="38296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33185" y="2075815"/>
            <a:ext cx="33534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1045" y="3048000"/>
            <a:ext cx="31750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" y="541655"/>
            <a:ext cx="10607675" cy="517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115" y="4197985"/>
            <a:ext cx="6483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765" y="5735320"/>
            <a:ext cx="10607675" cy="9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8"/>
          <a:stretch>
            <a:fillRect/>
          </a:stretch>
        </p:blipFill>
        <p:spPr>
          <a:xfrm>
            <a:off x="911225" y="972185"/>
            <a:ext cx="10838180" cy="541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14"/>
          <a:stretch>
            <a:fillRect/>
          </a:stretch>
        </p:blipFill>
        <p:spPr>
          <a:xfrm>
            <a:off x="982980" y="2205540"/>
            <a:ext cx="10800000" cy="148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349500"/>
            <a:ext cx="86417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2325" y="2997200"/>
            <a:ext cx="884936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