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8" r:id="rId4"/>
    <p:sldId id="327" r:id="rId5"/>
    <p:sldId id="326" r:id="rId6"/>
    <p:sldId id="325" r:id="rId7"/>
    <p:sldId id="330" r:id="rId8"/>
    <p:sldId id="331" r:id="rId9"/>
    <p:sldId id="32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28950"/>
            <a:ext cx="73342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01675"/>
            <a:ext cx="977265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970" y="4281170"/>
            <a:ext cx="438150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615" y="3531870"/>
            <a:ext cx="2749550" cy="263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55638" y="1246908"/>
            <a:ext cx="10252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6256" y="3278908"/>
            <a:ext cx="58188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25500"/>
            <a:ext cx="97917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2911" y="2059708"/>
            <a:ext cx="1126834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7128" y="5440217"/>
            <a:ext cx="256770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908050"/>
            <a:ext cx="97345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8038" y="5015345"/>
            <a:ext cx="646544" cy="80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800100"/>
            <a:ext cx="9734550" cy="378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095" y="4791710"/>
            <a:ext cx="9239250" cy="116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3347" y="2697018"/>
            <a:ext cx="58188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8038" y="5366327"/>
            <a:ext cx="75738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35965"/>
            <a:ext cx="97726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335" y="3041015"/>
            <a:ext cx="54356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02183" y="2087418"/>
            <a:ext cx="840508" cy="80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752475"/>
            <a:ext cx="96901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4401" y="1930399"/>
            <a:ext cx="155170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4474" y="5477163"/>
            <a:ext cx="58188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96595"/>
            <a:ext cx="977265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3529" y="2558472"/>
            <a:ext cx="114530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4729" y="4571999"/>
            <a:ext cx="58188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6547" y="5911272"/>
            <a:ext cx="581889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02945"/>
            <a:ext cx="975360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790" y="3871595"/>
            <a:ext cx="266700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4183" y="3251199"/>
            <a:ext cx="133003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