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25775"/>
            <a:ext cx="7315200" cy="80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34679"/>
            <a:ext cx="97917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7566" y="3417454"/>
            <a:ext cx="10252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0729" y="4682836"/>
            <a:ext cx="12561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276350"/>
            <a:ext cx="97345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0110" y="1939636"/>
            <a:ext cx="655781" cy="803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949325"/>
            <a:ext cx="98171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3565" y="2142835"/>
            <a:ext cx="13300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5929" y="3380508"/>
            <a:ext cx="12376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3020" y="5273963"/>
            <a:ext cx="10252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152525"/>
            <a:ext cx="9709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8183" y="5089236"/>
            <a:ext cx="10252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587500"/>
            <a:ext cx="981710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9821" y="3389745"/>
            <a:ext cx="8497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2657" y="4627418"/>
            <a:ext cx="8497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692785"/>
            <a:ext cx="82042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3429000"/>
            <a:ext cx="96964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8766" y="3934690"/>
            <a:ext cx="85898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5785" y="5809672"/>
            <a:ext cx="85898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55700"/>
            <a:ext cx="9728200" cy="454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2765" y="2290618"/>
            <a:ext cx="10252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349375"/>
            <a:ext cx="97790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5711" y="4590473"/>
            <a:ext cx="1025235" cy="794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69925"/>
            <a:ext cx="973455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9929" y="3057236"/>
            <a:ext cx="13577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2475" y="5551054"/>
            <a:ext cx="10252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2025-06-26T03:22:57Z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