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2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38475"/>
            <a:ext cx="59118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0580" y="698500"/>
            <a:ext cx="8432800" cy="265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15" y="3429000"/>
            <a:ext cx="9753600" cy="328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410" y="643255"/>
            <a:ext cx="1384300" cy="34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4725" y="866775"/>
            <a:ext cx="1403350" cy="38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84510" y="5624945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15010"/>
            <a:ext cx="975360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30328" y="1717963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4183" y="2863272"/>
            <a:ext cx="75738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33425"/>
            <a:ext cx="973455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4365" y="1209962"/>
            <a:ext cx="116378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1564" y="1791852"/>
            <a:ext cx="330661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8183" y="2918690"/>
            <a:ext cx="75738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9238" y="5763490"/>
            <a:ext cx="75738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39900"/>
            <a:ext cx="977265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0147" y="3943927"/>
            <a:ext cx="95134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9493" y="4525818"/>
            <a:ext cx="95134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732790"/>
            <a:ext cx="96964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475" y="3484880"/>
            <a:ext cx="9175750" cy="246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5674" y="2964873"/>
            <a:ext cx="5255490" cy="3075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041400"/>
            <a:ext cx="96901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837" y="2743200"/>
            <a:ext cx="6059053" cy="328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62940"/>
            <a:ext cx="97345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4147" y="2918691"/>
            <a:ext cx="5587998" cy="1496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4147" y="4525818"/>
            <a:ext cx="6705598" cy="1237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1720850"/>
            <a:ext cx="50609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1638" y="1801091"/>
            <a:ext cx="6040580" cy="23645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42950"/>
            <a:ext cx="97726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070" y="5727700"/>
            <a:ext cx="1714500" cy="38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6437" y="3029527"/>
            <a:ext cx="6410035" cy="3306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740" y="720090"/>
            <a:ext cx="69405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095" y="1849120"/>
            <a:ext cx="55181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5529" y="785091"/>
            <a:ext cx="8081816" cy="4802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59309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517650"/>
            <a:ext cx="9715500" cy="382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5346" y="1477818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1527" y="4276436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30250"/>
            <a:ext cx="979170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202" y="3611418"/>
            <a:ext cx="6345380" cy="2586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08685"/>
            <a:ext cx="737870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4147" y="858981"/>
            <a:ext cx="7250544" cy="2022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1091" y="3011053"/>
            <a:ext cx="7629235" cy="2817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463675"/>
            <a:ext cx="9715500" cy="393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648335"/>
            <a:ext cx="92138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240" y="3872865"/>
            <a:ext cx="413385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205" y="4389755"/>
            <a:ext cx="9074150" cy="201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5527" y="692727"/>
            <a:ext cx="4350327" cy="3158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128" y="655782"/>
            <a:ext cx="2153236" cy="2068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7819" y="3759199"/>
            <a:ext cx="9541163" cy="213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056" y="5874326"/>
            <a:ext cx="6428508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6419" y="639411"/>
            <a:ext cx="2122343" cy="2015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23900"/>
            <a:ext cx="97345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5129" y="57450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679450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3861435"/>
            <a:ext cx="2108200" cy="2654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621030"/>
            <a:ext cx="5454650" cy="280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4125" y="683260"/>
            <a:ext cx="4638675" cy="301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3783" y="3888508"/>
            <a:ext cx="6797961" cy="2438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114425"/>
            <a:ext cx="92583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2473" y="1126835"/>
            <a:ext cx="9873671" cy="476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31875"/>
            <a:ext cx="97345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6873" y="4017818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041400"/>
            <a:ext cx="97790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4583" y="1607127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6874" y="2798618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692785"/>
            <a:ext cx="915670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717290"/>
            <a:ext cx="977265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9928" y="5366327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82725"/>
            <a:ext cx="977265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6874" y="2068945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3819" y="4248727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09650"/>
            <a:ext cx="9734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3818" y="4747490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2070100"/>
            <a:ext cx="9734550" cy="271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8400" y="3842327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146175"/>
            <a:ext cx="975360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1528" y="3925454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2025-07-03T08:47:26Z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