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997200"/>
            <a:ext cx="613410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90650"/>
            <a:ext cx="97726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6256" y="1902689"/>
            <a:ext cx="76661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129" y="3094180"/>
            <a:ext cx="76661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5893" y="4867563"/>
            <a:ext cx="290021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876300"/>
            <a:ext cx="9861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0910" y="3158835"/>
            <a:ext cx="1856508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437" y="4978399"/>
            <a:ext cx="6363854" cy="139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12800"/>
            <a:ext cx="54356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892" y="1440872"/>
            <a:ext cx="5283199" cy="1496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5456" y="3906980"/>
            <a:ext cx="5283199" cy="2244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73735"/>
            <a:ext cx="9772650" cy="403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630" y="4829175"/>
            <a:ext cx="351155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345" y="4829175"/>
            <a:ext cx="231140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0400" y="5319395"/>
            <a:ext cx="6076950" cy="800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5673" y="2115126"/>
            <a:ext cx="8035636" cy="4304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89610"/>
            <a:ext cx="9518015" cy="6085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0328" y="4590472"/>
            <a:ext cx="34913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350" y="2948710"/>
            <a:ext cx="3787486" cy="37874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47273" y="5144654"/>
            <a:ext cx="34913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1164" y="5809673"/>
            <a:ext cx="34913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56590"/>
            <a:ext cx="9065260" cy="6066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1928" y="3334326"/>
            <a:ext cx="5994399" cy="3398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385" y="1267460"/>
            <a:ext cx="7378700" cy="368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982" y="1283854"/>
            <a:ext cx="8100291" cy="3906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42010"/>
            <a:ext cx="9753600" cy="273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800" y="3724910"/>
            <a:ext cx="91948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1022350"/>
            <a:ext cx="91503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9346" y="3343563"/>
            <a:ext cx="9550399" cy="270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2587625"/>
            <a:ext cx="9150350" cy="168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619" y="2576944"/>
            <a:ext cx="10002981" cy="2355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937895"/>
            <a:ext cx="5930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1532255"/>
            <a:ext cx="9753600" cy="458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6110" y="268778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3055" y="4913745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7265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625" y="866775"/>
            <a:ext cx="93027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6292" y="3186544"/>
            <a:ext cx="34913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710" y="3629892"/>
            <a:ext cx="5357090" cy="50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583" y="4091709"/>
            <a:ext cx="5357090" cy="50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7819" y="4608946"/>
            <a:ext cx="9421090" cy="1597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866775"/>
            <a:ext cx="9836150" cy="213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275" y="3242945"/>
            <a:ext cx="9194800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77975"/>
            <a:ext cx="9220200" cy="370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85" y="728345"/>
            <a:ext cx="86233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0" y="3822700"/>
            <a:ext cx="4711700" cy="181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055" y="785090"/>
            <a:ext cx="8996218" cy="2890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7819" y="3731490"/>
            <a:ext cx="397163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1337310"/>
            <a:ext cx="845185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3382" y="1293090"/>
            <a:ext cx="8959273" cy="415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785" y="721360"/>
            <a:ext cx="9302750" cy="530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650" y="3917315"/>
            <a:ext cx="221615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0800" y="701963"/>
            <a:ext cx="9430327" cy="205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001" y="2854036"/>
            <a:ext cx="8109526" cy="3306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7325" y="3906981"/>
            <a:ext cx="2421819" cy="2317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65175"/>
            <a:ext cx="97917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83" y="7389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6110" y="2503054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3056" y="50338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1136650"/>
            <a:ext cx="967105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82" y="400858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02360"/>
            <a:ext cx="9753600" cy="168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953385"/>
            <a:ext cx="9715500" cy="226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9165" y="1662544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9165" y="35837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742950"/>
            <a:ext cx="9715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6110" y="3685309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734695"/>
            <a:ext cx="981710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7637" y="353752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7637" y="49045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43000"/>
            <a:ext cx="97536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3128" y="304800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706120"/>
            <a:ext cx="979170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190" y="3808730"/>
            <a:ext cx="96520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7929" y="1801090"/>
            <a:ext cx="212436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783" y="300181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2025-06-30T03:01:00Z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