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070225"/>
            <a:ext cx="46291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74700"/>
            <a:ext cx="97345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9746" y="194887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08050"/>
            <a:ext cx="975360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4037" y="1440872"/>
            <a:ext cx="102523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2691" y="3352800"/>
            <a:ext cx="61883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2000" y="5301673"/>
            <a:ext cx="121920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0" y="647065"/>
            <a:ext cx="965200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785" y="1753235"/>
            <a:ext cx="2730500" cy="294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6805" y="2418715"/>
            <a:ext cx="2705100" cy="238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350" y="4912995"/>
            <a:ext cx="9772650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81746" y="1810326"/>
            <a:ext cx="347287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3782" y="6086762"/>
            <a:ext cx="85898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667385"/>
            <a:ext cx="973455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018" y="3011053"/>
            <a:ext cx="6132946" cy="374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38250"/>
            <a:ext cx="9791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7964" y="2456872"/>
            <a:ext cx="6216072" cy="3380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679575"/>
            <a:ext cx="97726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9237" y="3953163"/>
            <a:ext cx="121919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4837" y="4535054"/>
            <a:ext cx="150552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425" y="939800"/>
            <a:ext cx="7169150" cy="497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252" y="1052946"/>
            <a:ext cx="5201947" cy="42901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1528" y="5366326"/>
            <a:ext cx="538479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654050"/>
            <a:ext cx="9728200" cy="226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920" y="2914650"/>
            <a:ext cx="9232900" cy="376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8037" y="2955636"/>
            <a:ext cx="4959927" cy="2004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0982" y="5158509"/>
            <a:ext cx="6885709" cy="1519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1550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4073" y="3583709"/>
            <a:ext cx="550487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2618" y="4193309"/>
            <a:ext cx="5698837" cy="2419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648" y="3620655"/>
            <a:ext cx="2930716" cy="2469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659130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3091" y="1228436"/>
            <a:ext cx="7823200" cy="396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40790"/>
            <a:ext cx="59499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917065"/>
            <a:ext cx="9709150" cy="304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7637" y="258618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0765" y="376843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92785"/>
            <a:ext cx="97536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2545" y="3168072"/>
            <a:ext cx="6640945" cy="3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28775"/>
            <a:ext cx="570230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9273" y="1644073"/>
            <a:ext cx="6197600" cy="2493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50875"/>
            <a:ext cx="97345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927" y="5597236"/>
            <a:ext cx="246610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36625"/>
            <a:ext cx="9239250" cy="498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6718300" cy="448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836930"/>
            <a:ext cx="29337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460" y="3068955"/>
            <a:ext cx="2444750" cy="232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9346" y="868218"/>
            <a:ext cx="6779490" cy="447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675640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2853055"/>
            <a:ext cx="1898650" cy="279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4691" y="766618"/>
            <a:ext cx="6705600" cy="3897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712" y="2918691"/>
            <a:ext cx="2187423" cy="2712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549130" cy="60013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2983" y="72967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3747" y="495992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92785"/>
            <a:ext cx="9753600" cy="572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6110" y="51354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014095"/>
            <a:ext cx="9753600" cy="117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00" y="2295525"/>
            <a:ext cx="97790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9928" y="16810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3055" y="412865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94690"/>
            <a:ext cx="97917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001" y="403629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56920"/>
            <a:ext cx="9791700" cy="551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7637" y="141316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1528" y="520007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660" y="1670050"/>
            <a:ext cx="944880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624205"/>
            <a:ext cx="9861550" cy="364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55" y="4361180"/>
            <a:ext cx="9220200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520" y="6337300"/>
            <a:ext cx="72961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12219" y="252152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0692" y="621607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2025-06-26T01:51:18Z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