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550" y="3038475"/>
            <a:ext cx="59309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655" y="805815"/>
            <a:ext cx="6985000" cy="279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640" y="3811270"/>
            <a:ext cx="55753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0109" y="1422399"/>
            <a:ext cx="8063346" cy="2290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4000" y="4479636"/>
            <a:ext cx="6973455" cy="1274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688340"/>
            <a:ext cx="68580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810" y="3961765"/>
            <a:ext cx="469265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7346" y="1893455"/>
            <a:ext cx="7407563" cy="180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9709" y="4581236"/>
            <a:ext cx="7213600" cy="15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275" y="825500"/>
            <a:ext cx="956945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9418" y="2475345"/>
            <a:ext cx="7730837" cy="3694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25" y="1352550"/>
            <a:ext cx="91757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8582" y="2623127"/>
            <a:ext cx="7934036" cy="3269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463675"/>
            <a:ext cx="977900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895" y="688975"/>
            <a:ext cx="572135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8582" y="729672"/>
            <a:ext cx="7185891" cy="2327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3927" y="3048000"/>
            <a:ext cx="7185891" cy="337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669925"/>
            <a:ext cx="745490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9928" y="3066472"/>
            <a:ext cx="5486399" cy="3491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370" y="946150"/>
            <a:ext cx="5105400" cy="450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4073" y="932873"/>
            <a:ext cx="5200072" cy="2105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4073" y="3278909"/>
            <a:ext cx="6890327" cy="2382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1257300"/>
            <a:ext cx="9690100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25" y="1698625"/>
            <a:ext cx="91757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8582" y="1727199"/>
            <a:ext cx="5275490" cy="343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689610"/>
            <a:ext cx="59309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50" y="1146810"/>
            <a:ext cx="9690100" cy="551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3819" y="121919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5347" y="296487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8401" y="497839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628775"/>
            <a:ext cx="6654800" cy="292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1783" y="1616364"/>
            <a:ext cx="7453744" cy="3112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636125" cy="60350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25" y="1270000"/>
            <a:ext cx="9175750" cy="431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958850"/>
            <a:ext cx="92392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3237" y="905164"/>
            <a:ext cx="6391563" cy="225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710" y="3306618"/>
            <a:ext cx="6308435" cy="101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055" y="4525817"/>
            <a:ext cx="9421090" cy="1302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1638300"/>
            <a:ext cx="93027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945" y="1662545"/>
            <a:ext cx="9116291" cy="3749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71550"/>
            <a:ext cx="97282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4582" y="15517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1528" y="2826326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8473" y="4784436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99770"/>
            <a:ext cx="9753600" cy="593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5345" y="1357745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4582" y="309418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0001" y="543098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949325"/>
            <a:ext cx="97345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6109" y="96058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3818" y="406399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395" y="676910"/>
            <a:ext cx="97726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0" y="4277360"/>
            <a:ext cx="3759835" cy="242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650" y="4277360"/>
            <a:ext cx="1984375" cy="2416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3170" y="6262370"/>
            <a:ext cx="1358900" cy="34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04582" y="2512290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68375"/>
            <a:ext cx="97536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7237" y="1477817"/>
            <a:ext cx="99752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7564" y="2096654"/>
            <a:ext cx="99752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9237" y="3352799"/>
            <a:ext cx="91439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2400" y="5264726"/>
            <a:ext cx="329738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587500"/>
            <a:ext cx="9817100" cy="368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2000" y="2161309"/>
            <a:ext cx="11545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7091" y="4682836"/>
            <a:ext cx="136698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830" y="1476375"/>
            <a:ext cx="65976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4219" y="3426691"/>
            <a:ext cx="5255490" cy="186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2025-06-26T01:56:39Z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