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5300" y="3057525"/>
            <a:ext cx="612140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2425" y="1421765"/>
            <a:ext cx="5810250" cy="374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56820" y="2335819"/>
            <a:ext cx="6877580" cy="303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720725"/>
            <a:ext cx="9715500" cy="541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75292" y="2178800"/>
            <a:ext cx="9445289" cy="40095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649605"/>
            <a:ext cx="9791700" cy="5924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1285" y="2881747"/>
            <a:ext cx="3983095" cy="371835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93764" y="3564254"/>
            <a:ext cx="5529072" cy="8876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09037" y="4607963"/>
            <a:ext cx="5529072" cy="1441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689610"/>
            <a:ext cx="9374505" cy="600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60018" y="3444182"/>
            <a:ext cx="9722381" cy="3224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4935" y="668020"/>
            <a:ext cx="9312275" cy="60318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97546" y="1634836"/>
            <a:ext cx="1668272" cy="7788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60019" y="3906981"/>
            <a:ext cx="4143618" cy="2881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635" y="1371600"/>
            <a:ext cx="6711950" cy="368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24309" y="1329054"/>
            <a:ext cx="7681145" cy="42220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1444625"/>
            <a:ext cx="9817100" cy="396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1982" y="2391236"/>
            <a:ext cx="504056" cy="456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74636" y="4857345"/>
            <a:ext cx="504056" cy="456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925" y="1216025"/>
            <a:ext cx="9836150" cy="442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50856" y="5014364"/>
            <a:ext cx="984780" cy="456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400" y="680720"/>
            <a:ext cx="9855200" cy="240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8250" y="3156585"/>
            <a:ext cx="9715500" cy="347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40891" y="3102437"/>
            <a:ext cx="735399" cy="456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40891" y="5577783"/>
            <a:ext cx="735399" cy="456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8564" y="6095019"/>
            <a:ext cx="735399" cy="456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260475"/>
            <a:ext cx="9734550" cy="433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894080"/>
            <a:ext cx="594995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1532255"/>
            <a:ext cx="9753600" cy="434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1532255"/>
            <a:ext cx="504056" cy="456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72747" y="4414000"/>
            <a:ext cx="504056" cy="456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9075" y="1371600"/>
            <a:ext cx="92138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35147" y="1329054"/>
            <a:ext cx="9500708" cy="795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7365" y="2215745"/>
            <a:ext cx="9500708" cy="14233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8202" y="3675090"/>
            <a:ext cx="9500708" cy="1848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92785"/>
            <a:ext cx="9677400" cy="606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0790" y="993140"/>
            <a:ext cx="9239250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7145" y="4022090"/>
            <a:ext cx="9055100" cy="115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61255" y="1051963"/>
            <a:ext cx="7256272" cy="1460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4310" y="2566727"/>
            <a:ext cx="7247035" cy="103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15074" y="3628909"/>
            <a:ext cx="9666962" cy="18574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358900"/>
            <a:ext cx="9753600" cy="414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2418" y="4515601"/>
            <a:ext cx="938599" cy="456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36236" y="5033819"/>
            <a:ext cx="2397946" cy="390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990600"/>
            <a:ext cx="9239250" cy="48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3375" y="1064895"/>
            <a:ext cx="76454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3691" y="1042727"/>
            <a:ext cx="8318453" cy="3058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3692" y="4146145"/>
            <a:ext cx="8383108" cy="17189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2545" y="668020"/>
            <a:ext cx="9201150" cy="269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4135" y="3360420"/>
            <a:ext cx="9194800" cy="3352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1420" y="6369050"/>
            <a:ext cx="2070100" cy="393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98200" y="673273"/>
            <a:ext cx="9925581" cy="6032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645795"/>
            <a:ext cx="9753600" cy="378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950" y="4550410"/>
            <a:ext cx="6673850" cy="2120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60840" y="4194810"/>
            <a:ext cx="2565400" cy="2413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35801" y="682509"/>
            <a:ext cx="504056" cy="456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89619" y="3065491"/>
            <a:ext cx="504056" cy="456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247775"/>
            <a:ext cx="98107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35801" y="2197273"/>
            <a:ext cx="504056" cy="456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35801" y="4654146"/>
            <a:ext cx="504056" cy="456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697865"/>
            <a:ext cx="9753600" cy="1441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7180" y="2252980"/>
            <a:ext cx="9359900" cy="431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35801" y="2206510"/>
            <a:ext cx="504056" cy="456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216025"/>
            <a:ext cx="9791700" cy="442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98856" y="3628910"/>
            <a:ext cx="504056" cy="456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741045"/>
            <a:ext cx="9810750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03074" y="4395527"/>
            <a:ext cx="2130090" cy="456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90056" y="5403274"/>
            <a:ext cx="624562" cy="871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975" y="1495425"/>
            <a:ext cx="97980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69329" y="1468583"/>
            <a:ext cx="938598" cy="8620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35365" y="3333346"/>
            <a:ext cx="707690" cy="456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15802" y="4857346"/>
            <a:ext cx="661507" cy="456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975" y="1876425"/>
            <a:ext cx="979805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69256" y="3351818"/>
            <a:ext cx="7875108" cy="21622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2025-06-30T03:01:44Z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