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  <p:sldId id="333" r:id="rId11"/>
    <p:sldId id="33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3048000"/>
            <a:ext cx="81407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174750"/>
            <a:ext cx="9696450" cy="450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835" y="660400"/>
            <a:ext cx="67373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7185" y="523240"/>
            <a:ext cx="217170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0110" y="2130425"/>
            <a:ext cx="1835150" cy="2139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6500" y="4394200"/>
            <a:ext cx="2108200" cy="215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93092" y="729671"/>
            <a:ext cx="6668653" cy="517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619250"/>
            <a:ext cx="9753600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775" y="939800"/>
            <a:ext cx="9442450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632460"/>
            <a:ext cx="8559800" cy="524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5986780"/>
            <a:ext cx="5334000" cy="71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0183" y="646544"/>
            <a:ext cx="7352144" cy="1366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3238" y="2068944"/>
            <a:ext cx="9531926" cy="4590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710" y="958850"/>
            <a:ext cx="566420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6220" y="997526"/>
            <a:ext cx="6640944" cy="534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96595"/>
            <a:ext cx="9772650" cy="586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1274" y="2493817"/>
            <a:ext cx="390698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875" y="690880"/>
            <a:ext cx="93662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520" y="3308985"/>
            <a:ext cx="7423150" cy="227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0110" y="683486"/>
            <a:ext cx="9485745" cy="2410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0658" y="3346483"/>
            <a:ext cx="2697451" cy="2234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445" y="702310"/>
            <a:ext cx="6191885" cy="59886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056" y="729672"/>
            <a:ext cx="8626762" cy="6003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550" y="908050"/>
            <a:ext cx="607060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0947" y="988289"/>
            <a:ext cx="8211126" cy="4572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2025-06-26T03:23:31Z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