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3038475"/>
            <a:ext cx="73533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1936750"/>
            <a:ext cx="9340850" cy="298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6074" y="2493817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6365" y="3075708"/>
            <a:ext cx="785090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4219" y="4267199"/>
            <a:ext cx="729672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196975"/>
            <a:ext cx="9772650" cy="473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982" y="1736436"/>
            <a:ext cx="3389490" cy="972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9601" y="3528290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2474" y="5283199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054100"/>
            <a:ext cx="981075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2620" y="1644072"/>
            <a:ext cx="960580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4438" y="2447637"/>
            <a:ext cx="554180" cy="822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6438" y="4507344"/>
            <a:ext cx="2604653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86983" y="5172362"/>
            <a:ext cx="1099126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971550"/>
            <a:ext cx="98171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3419" y="1570181"/>
            <a:ext cx="8497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5164" y="4276436"/>
            <a:ext cx="8497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5528" y="5135418"/>
            <a:ext cx="8497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910" y="890270"/>
            <a:ext cx="97155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490" y="4239260"/>
            <a:ext cx="9728200" cy="187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62038" y="3592945"/>
            <a:ext cx="72043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4365" y="5144656"/>
            <a:ext cx="720435" cy="858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1914525"/>
            <a:ext cx="96710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54111" y="4294908"/>
            <a:ext cx="1043707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670050"/>
            <a:ext cx="9715500" cy="351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5165" y="338050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8874" y="4553526"/>
            <a:ext cx="19488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772650" cy="578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23856" y="5514110"/>
            <a:ext cx="609599" cy="831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393825"/>
            <a:ext cx="9772650" cy="407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2025-06-26T03:22:36Z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