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650" y="3009900"/>
            <a:ext cx="81407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699770"/>
            <a:ext cx="9772650" cy="5778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280" y="685165"/>
            <a:ext cx="9321800" cy="394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7680" y="4236720"/>
            <a:ext cx="5105400" cy="21780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50" y="1050925"/>
            <a:ext cx="935990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0801" y="1034472"/>
            <a:ext cx="8497454" cy="1366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9965" y="2613890"/>
            <a:ext cx="9947562" cy="3306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925" y="1270000"/>
            <a:ext cx="9074150" cy="431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7892" y="1256144"/>
            <a:ext cx="9642763" cy="4636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210" y="647700"/>
            <a:ext cx="9594215" cy="60712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825" y="981075"/>
            <a:ext cx="9404350" cy="48958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268730"/>
            <a:ext cx="653415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4001" y="1302326"/>
            <a:ext cx="6853381" cy="4137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876300"/>
            <a:ext cx="77279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4002" y="932871"/>
            <a:ext cx="7998689" cy="2743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5456" y="3860799"/>
            <a:ext cx="7426035" cy="2447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123950"/>
            <a:ext cx="9715500" cy="46101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50" y="1114425"/>
            <a:ext cx="9461500" cy="46291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764540"/>
            <a:ext cx="93662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87857" y="4036290"/>
            <a:ext cx="591126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2583" y="5818908"/>
            <a:ext cx="1764143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92785"/>
            <a:ext cx="9156700" cy="582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4760" y="6162040"/>
            <a:ext cx="1651000" cy="41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6291" y="729671"/>
            <a:ext cx="6613235" cy="5828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2025-06-26T03:23:55Z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