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44" r:id="rId22"/>
    <p:sldId id="325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0" y="3038475"/>
            <a:ext cx="58928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66775"/>
            <a:ext cx="9772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1092" y="4969165"/>
            <a:ext cx="2900217" cy="923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540" y="777875"/>
            <a:ext cx="52705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0474" y="2946399"/>
            <a:ext cx="5181599" cy="295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740" y="1369060"/>
            <a:ext cx="593090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746" y="1921162"/>
            <a:ext cx="6853381" cy="333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81075"/>
            <a:ext cx="53276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8800" y="2503054"/>
            <a:ext cx="6576291" cy="295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557020"/>
            <a:ext cx="72136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455" y="2567708"/>
            <a:ext cx="8340436" cy="2733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606550"/>
            <a:ext cx="9779000" cy="364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3382" y="3435926"/>
            <a:ext cx="9762836" cy="192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692785"/>
            <a:ext cx="9734550" cy="58610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14375"/>
            <a:ext cx="92011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2801" y="11730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9455" y="2318326"/>
            <a:ext cx="2826327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073" y="3509817"/>
            <a:ext cx="8783782" cy="2632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764540"/>
            <a:ext cx="9836150" cy="5613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899160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9055" y="2013526"/>
            <a:ext cx="1136072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5164" y="1921165"/>
            <a:ext cx="1117600" cy="83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2110" y="3066474"/>
            <a:ext cx="1117600" cy="831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2401" y="4710545"/>
            <a:ext cx="8054108" cy="1902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905510"/>
            <a:ext cx="59880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0" y="1557020"/>
            <a:ext cx="9779000" cy="409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1528" y="1782617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7637" y="314036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268730"/>
            <a:ext cx="7753350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19480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4728" y="785092"/>
            <a:ext cx="2844799" cy="822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6510" y="1644071"/>
            <a:ext cx="201352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3492" y="1671781"/>
            <a:ext cx="4904508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2692" y="2235199"/>
            <a:ext cx="655781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4582" y="3380510"/>
            <a:ext cx="4211782" cy="979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8219" y="3611418"/>
            <a:ext cx="2244436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7746" y="4461164"/>
            <a:ext cx="2244436" cy="452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67183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6291" y="905162"/>
            <a:ext cx="8285018" cy="5375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682480" cy="613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949325"/>
            <a:ext cx="9220200" cy="495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1757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819" y="665016"/>
            <a:ext cx="9494981" cy="580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219200"/>
            <a:ext cx="9213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0874" y="1219199"/>
            <a:ext cx="9624290" cy="4627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949325"/>
            <a:ext cx="97917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0765" y="923635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0765" y="242916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001" y="4793671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42950"/>
            <a:ext cx="9772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874" y="1911926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0765" y="496916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665" y="944245"/>
            <a:ext cx="97345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895" y="3096895"/>
            <a:ext cx="9753600" cy="199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509" y="110836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5273" y="328814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022350"/>
            <a:ext cx="975360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0764" y="3278908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06450"/>
            <a:ext cx="9753600" cy="524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1528" y="4313380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694690"/>
            <a:ext cx="9779000" cy="580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7710" y="1644072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7310" y="4664363"/>
            <a:ext cx="886690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1891" y="5532583"/>
            <a:ext cx="1062181" cy="877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16660"/>
            <a:ext cx="97917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85" y="4955540"/>
            <a:ext cx="299720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8291" y="1228437"/>
            <a:ext cx="600364" cy="868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5128" y="2327563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2328" y="4839854"/>
            <a:ext cx="544945" cy="51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2025-06-26T03:13:22Z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