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0075" y="3019425"/>
            <a:ext cx="59118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816610"/>
            <a:ext cx="4546600" cy="534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9419" y="1477818"/>
            <a:ext cx="4941454" cy="1717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055" y="4498109"/>
            <a:ext cx="4941454" cy="1717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341120"/>
            <a:ext cx="6242050" cy="346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7964" y="2530763"/>
            <a:ext cx="6871853" cy="2484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052830"/>
            <a:ext cx="6286500" cy="374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6908" y="1995053"/>
            <a:ext cx="7693891" cy="2807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715" y="692785"/>
            <a:ext cx="9131935" cy="5984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5673" y="1265380"/>
            <a:ext cx="6890327" cy="5366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755650"/>
            <a:ext cx="9798050" cy="53467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650" y="692150"/>
            <a:ext cx="9156700" cy="547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7818" y="729671"/>
            <a:ext cx="9698181" cy="5745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412875"/>
            <a:ext cx="8286750" cy="389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7819" y="1311563"/>
            <a:ext cx="8552872" cy="4341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085" y="762635"/>
            <a:ext cx="970915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7675" y="3308350"/>
            <a:ext cx="5740400" cy="104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65" y="3202305"/>
            <a:ext cx="3244850" cy="3498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16364" y="3251200"/>
            <a:ext cx="6105235" cy="1717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720" y="861060"/>
            <a:ext cx="59563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9345" y="831273"/>
            <a:ext cx="7749309" cy="4895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540" y="696595"/>
            <a:ext cx="9779000" cy="555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836930"/>
            <a:ext cx="59753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1484630"/>
            <a:ext cx="9709150" cy="504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43128" y="1468582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24656" y="5458691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575" y="702945"/>
            <a:ext cx="93408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9674" y="4498109"/>
            <a:ext cx="517235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796290"/>
            <a:ext cx="4419600" cy="109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1968500"/>
            <a:ext cx="7766050" cy="292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4836" y="877453"/>
            <a:ext cx="6142181" cy="2207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2545" y="3232726"/>
            <a:ext cx="8312728" cy="2207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788035"/>
            <a:ext cx="9715500" cy="55562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638810"/>
            <a:ext cx="9258300" cy="248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7720" y="3176270"/>
            <a:ext cx="4381500" cy="158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0005" y="3429000"/>
            <a:ext cx="2870200" cy="2260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27200" y="3177308"/>
            <a:ext cx="5126181" cy="181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880" y="747395"/>
            <a:ext cx="630555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9880" y="2271395"/>
            <a:ext cx="8185150" cy="158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1710" y="785089"/>
            <a:ext cx="8451272" cy="3556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8610" y="733425"/>
            <a:ext cx="89281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2546" y="812800"/>
            <a:ext cx="9716654" cy="568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765175"/>
            <a:ext cx="972820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0765" y="757382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6183" y="4922982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692785"/>
            <a:ext cx="977265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1529" y="1339273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5347" y="3269673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2292" y="5264728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889000"/>
            <a:ext cx="977900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0765" y="1551710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3056" y="2817091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9238" y="4830619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866775"/>
            <a:ext cx="97282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2292" y="1524001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0764" y="4747492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692785"/>
            <a:ext cx="9791700" cy="576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3420" y="1357746"/>
            <a:ext cx="692725" cy="8128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2982" y="2964873"/>
            <a:ext cx="1052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2473" y="3814619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42327" y="5477164"/>
            <a:ext cx="1782618" cy="849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165225"/>
            <a:ext cx="9753600" cy="452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66910" y="1117601"/>
            <a:ext cx="12561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2765" y="5080001"/>
            <a:ext cx="2613890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836930"/>
            <a:ext cx="51054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2001" y="2715491"/>
            <a:ext cx="4692072" cy="1256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6510" y="5098473"/>
            <a:ext cx="4692072" cy="1256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2025-06-26T03:03:18Z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