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025" y="3025775"/>
            <a:ext cx="594995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8361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6875" y="1754908"/>
            <a:ext cx="73890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730" y="5985162"/>
            <a:ext cx="988288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70050"/>
            <a:ext cx="9810750" cy="351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0256" y="2170544"/>
            <a:ext cx="6465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8801" y="4562763"/>
            <a:ext cx="877453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946275"/>
            <a:ext cx="977265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1312" y="426719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495425"/>
            <a:ext cx="9734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8221" y="4174835"/>
            <a:ext cx="107141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533525"/>
            <a:ext cx="9810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4147" y="3205017"/>
            <a:ext cx="6557817" cy="222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90" y="1505585"/>
            <a:ext cx="39687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655" y="2117090"/>
            <a:ext cx="76898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30" y="1551708"/>
            <a:ext cx="8451270" cy="303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52475"/>
            <a:ext cx="97536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2672" y="3793403"/>
            <a:ext cx="7677727" cy="2282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101725"/>
            <a:ext cx="97726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8439" y="2198253"/>
            <a:ext cx="151476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3476" y="2191856"/>
            <a:ext cx="3018560" cy="30927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9639" y="2807853"/>
            <a:ext cx="4341088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8147" y="457199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7201" y="5310908"/>
            <a:ext cx="538479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645160"/>
            <a:ext cx="9709150" cy="343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350" y="4294505"/>
            <a:ext cx="56832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1093" y="4304145"/>
            <a:ext cx="6788725" cy="215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0" y="1814830"/>
            <a:ext cx="802005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485" y="4343400"/>
            <a:ext cx="9175750" cy="100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300" y="910590"/>
            <a:ext cx="1752600" cy="273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7674" y="1810326"/>
            <a:ext cx="8109526" cy="239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1229" y="969961"/>
            <a:ext cx="1740189" cy="270068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5310" y="4359562"/>
            <a:ext cx="10400145" cy="1200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230" y="905510"/>
            <a:ext cx="58674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454785"/>
            <a:ext cx="9753600" cy="429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6184" y="1431635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9237" y="398087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92785"/>
            <a:ext cx="97345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2547" y="3620654"/>
            <a:ext cx="6945744" cy="2817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386" y="3583710"/>
            <a:ext cx="2415105" cy="2782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84630"/>
            <a:ext cx="71501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2" y="1477817"/>
            <a:ext cx="8377380" cy="357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104900"/>
            <a:ext cx="97091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5334000" cy="479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7965" y="775854"/>
            <a:ext cx="7573817" cy="53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95" y="760730"/>
            <a:ext cx="6038850" cy="314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15" y="4125595"/>
            <a:ext cx="3822700" cy="137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925" y="941705"/>
            <a:ext cx="3778250" cy="263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5383" y="785090"/>
            <a:ext cx="6336144" cy="4867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8137" y="759131"/>
            <a:ext cx="3744335" cy="2655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692785"/>
            <a:ext cx="96710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1917065"/>
            <a:ext cx="9156700" cy="403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719455"/>
            <a:ext cx="884555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180" y="4880610"/>
            <a:ext cx="41592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9274" y="711199"/>
            <a:ext cx="9023926" cy="849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273" y="1662544"/>
            <a:ext cx="9301017" cy="387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50" y="1835150"/>
            <a:ext cx="8166100" cy="318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042" y="1921164"/>
            <a:ext cx="3860852" cy="303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5930900" cy="263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2061210"/>
            <a:ext cx="3073400" cy="316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28438" y="886690"/>
            <a:ext cx="10076871" cy="4525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124585"/>
            <a:ext cx="667385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328" y="1043708"/>
            <a:ext cx="7481454" cy="4590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20115"/>
            <a:ext cx="9728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9239" y="1533235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645795"/>
            <a:ext cx="97790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0766" y="17826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8402" y="3694544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677545"/>
            <a:ext cx="97790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0" y="1897380"/>
            <a:ext cx="97536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3820" y="12469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8402" y="362065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2294" y="4636654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073150"/>
            <a:ext cx="977900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002" y="227214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5347" y="468283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779635" cy="6012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8475" y="566188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2047875"/>
            <a:ext cx="97282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84" y="32789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2025-06-26T01:47:19Z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