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550" y="3038475"/>
            <a:ext cx="59309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330325"/>
            <a:ext cx="98171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7819" y="4876799"/>
            <a:ext cx="1311563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114425"/>
            <a:ext cx="97345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2619" y="2964872"/>
            <a:ext cx="6262254" cy="300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765175"/>
            <a:ext cx="967105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0328" y="1958108"/>
            <a:ext cx="4904508" cy="446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702310"/>
            <a:ext cx="97917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3740" y="3300095"/>
            <a:ext cx="27114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405" y="673100"/>
            <a:ext cx="6464300" cy="337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405" y="4159250"/>
            <a:ext cx="547370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1710" y="701963"/>
            <a:ext cx="7038108" cy="5745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279525"/>
            <a:ext cx="975360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4146" y="4470399"/>
            <a:ext cx="9439563" cy="1431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825" y="2235200"/>
            <a:ext cx="8642350" cy="238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2619" y="2124363"/>
            <a:ext cx="9171708" cy="303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315" y="673100"/>
            <a:ext cx="9779000" cy="363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740" y="3684270"/>
            <a:ext cx="5168900" cy="1835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240" y="5019040"/>
            <a:ext cx="4508500" cy="431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240" y="5598160"/>
            <a:ext cx="8039100" cy="1054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45674" y="4996872"/>
            <a:ext cx="4535053" cy="57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82620" y="5634181"/>
            <a:ext cx="8395853" cy="103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786765"/>
            <a:ext cx="3308350" cy="103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370" y="1390015"/>
            <a:ext cx="2711450" cy="43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2850" y="2041525"/>
            <a:ext cx="9131300" cy="2774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0300" y="4422775"/>
            <a:ext cx="5518150" cy="393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2850" y="5036185"/>
            <a:ext cx="2813050" cy="1047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74619" y="729672"/>
            <a:ext cx="9624290" cy="5440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82625"/>
            <a:ext cx="9753600" cy="549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891540"/>
            <a:ext cx="603250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50" y="1397635"/>
            <a:ext cx="9791700" cy="456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9165" y="2004290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88646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635" y="5539105"/>
            <a:ext cx="6756400" cy="46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0801" y="775854"/>
            <a:ext cx="8442035" cy="1597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6837" y="2586181"/>
            <a:ext cx="9956799" cy="3454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0" y="1670050"/>
            <a:ext cx="6197600" cy="351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047" y="1644073"/>
            <a:ext cx="6478164" cy="3530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81075"/>
            <a:ext cx="9753600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25" y="1431925"/>
            <a:ext cx="930275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0110" y="1357745"/>
            <a:ext cx="4636654" cy="2309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4001" y="3713018"/>
            <a:ext cx="5116944" cy="19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095375"/>
            <a:ext cx="92011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0183" y="1108363"/>
            <a:ext cx="9568872" cy="4821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650" y="1317625"/>
            <a:ext cx="9156700" cy="422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0183" y="1108363"/>
            <a:ext cx="9615053" cy="4756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185" y="678180"/>
            <a:ext cx="9861550" cy="598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0001" y="1339272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8474" y="3214254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2292" y="4516581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16585"/>
            <a:ext cx="9753600" cy="551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080" y="6335395"/>
            <a:ext cx="729615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4583" y="1246908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3056" y="3131126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0001" y="5135417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838200"/>
            <a:ext cx="97726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0692" y="2050472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631825"/>
            <a:ext cx="9647555" cy="604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9928" y="1209963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3819" y="3047999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2292" y="5560290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876300"/>
            <a:ext cx="97980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4583" y="4821381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828675"/>
            <a:ext cx="9753600" cy="302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750" y="4019550"/>
            <a:ext cx="9671050" cy="114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0874" y="1985818"/>
            <a:ext cx="7204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3529" y="3251200"/>
            <a:ext cx="1995053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5965" y="4572000"/>
            <a:ext cx="7204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706120"/>
            <a:ext cx="971550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7965" y="3990108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1965" y="5855854"/>
            <a:ext cx="52647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2025-06-26T03:25:20Z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