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7" r:id="rId9"/>
    <p:sldId id="330" r:id="rId10"/>
    <p:sldId id="331" r:id="rId11"/>
    <p:sldId id="332" r:id="rId12"/>
    <p:sldId id="333" r:id="rId13"/>
    <p:sldId id="334" r:id="rId14"/>
    <p:sldId id="335" r:id="rId15"/>
    <p:sldId id="336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403860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356992"/>
            <a:ext cx="48291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998220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46448"/>
            <a:ext cx="107442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698576"/>
            <a:ext cx="684076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4870" y="3841576"/>
            <a:ext cx="981968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4870" y="4931822"/>
            <a:ext cx="981968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966787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7" y="1663968"/>
            <a:ext cx="6859563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733" y="2780590"/>
            <a:ext cx="6859563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581128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688959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394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12776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520607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637230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753853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826514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67780"/>
            <a:ext cx="1087755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5145" y="1755232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5145" y="2863063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5145" y="3962102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5145" y="5078725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776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20888"/>
            <a:ext cx="141410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3694" y="3519925"/>
            <a:ext cx="204403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061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40768"/>
            <a:ext cx="910046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448598"/>
            <a:ext cx="2177823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547637"/>
            <a:ext cx="640871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38411"/>
            <a:ext cx="1130617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492896"/>
            <a:ext cx="108012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7936"/>
            <a:ext cx="111442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5906"/>
          <a:stretch/>
        </p:blipFill>
        <p:spPr>
          <a:xfrm>
            <a:off x="335360" y="1844824"/>
            <a:ext cx="11372850" cy="1656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844824"/>
            <a:ext cx="993710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458" y="2750432"/>
            <a:ext cx="993710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5576"/>
          <a:stretch/>
        </p:blipFill>
        <p:spPr>
          <a:xfrm>
            <a:off x="335360" y="1556792"/>
            <a:ext cx="11372850" cy="312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4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06965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636912"/>
            <a:ext cx="141410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2025-08-12T02:55:04Z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