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8" r:id="rId14"/>
    <p:sldId id="339" r:id="rId15"/>
    <p:sldId id="340" r:id="rId16"/>
    <p:sldId id="341" r:id="rId17"/>
    <p:sldId id="342" r:id="rId18"/>
    <p:sldId id="343" r:id="rId19"/>
    <p:sldId id="344" r:id="rId20"/>
    <p:sldId id="345" r:id="rId21"/>
    <p:sldId id="346" r:id="rId22"/>
    <p:sldId id="347" r:id="rId23"/>
    <p:sldId id="349" r:id="rId24"/>
    <p:sldId id="350" r:id="rId25"/>
    <p:sldId id="351" r:id="rId26"/>
    <p:sldId id="352" r:id="rId27"/>
    <p:sldId id="353" r:id="rId28"/>
    <p:sldId id="354" r:id="rId29"/>
    <p:sldId id="355" r:id="rId30"/>
    <p:sldId id="356" r:id="rId31"/>
    <p:sldId id="357" r:id="rId32"/>
    <p:sldId id="358" r:id="rId33"/>
    <p:sldId id="359" r:id="rId34"/>
    <p:sldId id="360" r:id="rId35"/>
    <p:sldId id="361" r:id="rId36"/>
    <p:sldId id="348" r:id="rId37"/>
    <p:sldId id="335" r:id="rId38"/>
    <p:sldId id="336" r:id="rId39"/>
    <p:sldId id="362" r:id="rId40"/>
    <p:sldId id="363" r:id="rId41"/>
    <p:sldId id="364" r:id="rId42"/>
    <p:sldId id="365" r:id="rId43"/>
    <p:sldId id="368" r:id="rId44"/>
    <p:sldId id="369" r:id="rId45"/>
    <p:sldId id="366" r:id="rId46"/>
    <p:sldId id="367" r:id="rId47"/>
  </p:sldIdLst>
  <p:sldSz cx="12192000" cy="6858000"/>
  <p:notesSz cx="6858000" cy="9144000"/>
  <p:custDataLst>
    <p:tags r:id="rId5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772816"/>
            <a:ext cx="6848475" cy="107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789040"/>
            <a:ext cx="837247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9972675" cy="584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1844824"/>
            <a:ext cx="24482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45271" y="1844824"/>
            <a:ext cx="24482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1624" y="2952655"/>
            <a:ext cx="27363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45271" y="2952655"/>
            <a:ext cx="119108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11624" y="3972563"/>
            <a:ext cx="11521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45271" y="3972563"/>
            <a:ext cx="119108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11624" y="4948509"/>
            <a:ext cx="93610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45271" y="4948509"/>
            <a:ext cx="75904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99447" y="5950832"/>
            <a:ext cx="85619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400256" y="5950832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45845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1412665"/>
            <a:ext cx="998103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13267" y="1412665"/>
            <a:ext cx="1571165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20198" y="2423780"/>
            <a:ext cx="139953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20137" y="2423780"/>
            <a:ext cx="93610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13528" y="3434895"/>
            <a:ext cx="998103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02607" y="3434895"/>
            <a:ext cx="89359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9696" y="4507556"/>
            <a:ext cx="998103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52183" y="5518671"/>
            <a:ext cx="1403657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950595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564904"/>
            <a:ext cx="998103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269" y="2564904"/>
            <a:ext cx="1878115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5600" y="3576020"/>
            <a:ext cx="194421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269" y="3576020"/>
            <a:ext cx="1518075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95600" y="4631097"/>
            <a:ext cx="998103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269" y="4631097"/>
            <a:ext cx="2166147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95600" y="5677382"/>
            <a:ext cx="998103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56240" y="5677382"/>
            <a:ext cx="72008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75370"/>
            <a:ext cx="984885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1375370"/>
            <a:ext cx="864096" cy="6854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2175" y="1375370"/>
            <a:ext cx="864096" cy="6854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2404070"/>
            <a:ext cx="864096" cy="6854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64152" y="2404070"/>
            <a:ext cx="864096" cy="6854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26868" y="3406393"/>
            <a:ext cx="864096" cy="6854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12823" y="3406393"/>
            <a:ext cx="864096" cy="6854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31114" y="4443885"/>
            <a:ext cx="864096" cy="6854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27667" y="4443885"/>
            <a:ext cx="864096" cy="6854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368806" y="5402246"/>
            <a:ext cx="864096" cy="6854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658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42950"/>
            <a:ext cx="10687050" cy="6115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1844825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43156" y="1844825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9656" y="2820771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43156" y="2820771"/>
            <a:ext cx="14812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99656" y="386705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43156" y="386705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87479" y="498368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430979" y="498368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95600" y="4883071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639100" y="4883071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750577" y="592935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336360" y="5929356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333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60145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364859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4214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856297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903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875347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776775"/>
            <a:ext cx="705678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6621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3962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2276872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727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863917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835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52512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501008"/>
            <a:ext cx="100811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54960" y="3572905"/>
            <a:ext cx="1349351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4591254"/>
            <a:ext cx="100811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54960" y="4591254"/>
            <a:ext cx="1349351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79575" y="5628746"/>
            <a:ext cx="1384697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54960" y="5628746"/>
            <a:ext cx="185340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959167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860327"/>
            <a:ext cx="820891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298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0338"/>
            <a:ext cx="1064895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1280338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b="87218"/>
          <a:stretch/>
        </p:blipFill>
        <p:spPr>
          <a:xfrm>
            <a:off x="407368" y="6237312"/>
            <a:ext cx="10687050" cy="50405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19536" y="6214828"/>
            <a:ext cx="662473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094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0087"/>
          <a:stretch/>
        </p:blipFill>
        <p:spPr>
          <a:xfrm>
            <a:off x="407368" y="1484784"/>
            <a:ext cx="10687050" cy="315126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96400" y="1628800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03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700808"/>
            <a:ext cx="1001077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789040"/>
            <a:ext cx="619268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090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80147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492896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3825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768667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332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916305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570830"/>
            <a:ext cx="799288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36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591" y="1340768"/>
            <a:ext cx="1178242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2492896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62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903922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859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700808"/>
            <a:ext cx="949642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681262"/>
            <a:ext cx="640871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296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991552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1412776"/>
            <a:ext cx="122413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02152" y="1412776"/>
            <a:ext cx="150215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60" y="2510369"/>
            <a:ext cx="151216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02152" y="2510369"/>
            <a:ext cx="272629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5560" y="3558100"/>
            <a:ext cx="86409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02152" y="3558100"/>
            <a:ext cx="186220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9696" y="4551629"/>
            <a:ext cx="90010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76121" y="4551629"/>
            <a:ext cx="79208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35560" y="5650667"/>
            <a:ext cx="72008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34201" y="5650667"/>
            <a:ext cx="998103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905" y="1268760"/>
            <a:ext cx="1191577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348880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079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90028"/>
            <a:ext cx="9667875" cy="594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6237201"/>
            <a:ext cx="748883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812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48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3744"/>
            <a:ext cx="1104900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492896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00599" y="2492896"/>
            <a:ext cx="1323193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9696" y="4611842"/>
            <a:ext cx="1323193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13049" y="4611842"/>
            <a:ext cx="1323193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10426" y="5666919"/>
            <a:ext cx="1573606" cy="7144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518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148" y="1340768"/>
            <a:ext cx="1162050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348880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21378" y="3316034"/>
            <a:ext cx="135514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22239" y="4441450"/>
            <a:ext cx="1238057" cy="6437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69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0615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148478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92098" y="3630107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3252" y="4773107"/>
            <a:ext cx="14063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71829" y="4653137"/>
            <a:ext cx="14063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58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62050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57773" y="2348880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70412" y="3430334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68489" y="5566865"/>
            <a:ext cx="1707431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9003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172825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730791"/>
            <a:ext cx="122413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5057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36360" y="3402624"/>
            <a:ext cx="151216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23950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636912"/>
            <a:ext cx="136815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3717032"/>
            <a:ext cx="165618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303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960120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13721" y="1484673"/>
            <a:ext cx="998103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58182" y="1484673"/>
            <a:ext cx="998103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3959" y="2504581"/>
            <a:ext cx="998103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08084" y="2504581"/>
            <a:ext cx="998103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14682" y="3577242"/>
            <a:ext cx="998103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52184" y="3577242"/>
            <a:ext cx="998103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55359" y="4597150"/>
            <a:ext cx="998103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51235" y="4597150"/>
            <a:ext cx="998103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68497" y="5634642"/>
            <a:ext cx="998103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817977" y="5634642"/>
            <a:ext cx="998103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7735"/>
            <a:ext cx="1178242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50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4503"/>
            <a:ext cx="11163300" cy="5076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304503"/>
            <a:ext cx="129614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9816" y="2348880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28048" y="4581128"/>
            <a:ext cx="10801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07568" y="5661248"/>
            <a:ext cx="7920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829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7757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653136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001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87584"/>
          <a:stretch/>
        </p:blipFill>
        <p:spPr>
          <a:xfrm>
            <a:off x="335360" y="1340768"/>
            <a:ext cx="10953750" cy="6480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18439"/>
          <a:stretch/>
        </p:blipFill>
        <p:spPr>
          <a:xfrm>
            <a:off x="335360" y="2132856"/>
            <a:ext cx="11163300" cy="414072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439816" y="2241129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28048" y="4473377"/>
            <a:ext cx="10801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07568" y="5553497"/>
            <a:ext cx="7920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152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2379"/>
          <a:stretch/>
        </p:blipFill>
        <p:spPr>
          <a:xfrm>
            <a:off x="335360" y="1700808"/>
            <a:ext cx="11077575" cy="303507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852936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573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9313"/>
          <a:stretch/>
        </p:blipFill>
        <p:spPr>
          <a:xfrm>
            <a:off x="335360" y="1484784"/>
            <a:ext cx="10953750" cy="421158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7568" y="2636912"/>
            <a:ext cx="7920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154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72816"/>
            <a:ext cx="11353800" cy="195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755026"/>
            <a:ext cx="568863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728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941070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619328"/>
            <a:ext cx="998103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02815" y="2619328"/>
            <a:ext cx="813465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584" y="3691989"/>
            <a:ext cx="129614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96200" y="3691989"/>
            <a:ext cx="813465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51584" y="4700265"/>
            <a:ext cx="998103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68208" y="4764650"/>
            <a:ext cx="108012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51584" y="5723012"/>
            <a:ext cx="998103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02815" y="5723012"/>
            <a:ext cx="1605553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933450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1556792"/>
            <a:ext cx="129614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61185" y="1556792"/>
            <a:ext cx="129614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9616" y="2620664"/>
            <a:ext cx="129614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61185" y="2620664"/>
            <a:ext cx="129614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9616" y="3631780"/>
            <a:ext cx="201622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61185" y="3631780"/>
            <a:ext cx="129614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39616" y="4678065"/>
            <a:ext cx="144016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61185" y="4678065"/>
            <a:ext cx="743127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39616" y="5680388"/>
            <a:ext cx="158417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161185" y="5680388"/>
            <a:ext cx="129614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70610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1518510"/>
            <a:ext cx="129614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30807" y="1518510"/>
            <a:ext cx="957481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279576" y="2556003"/>
            <a:ext cx="79208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04112" y="2556003"/>
            <a:ext cx="957481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279576" y="3593495"/>
            <a:ext cx="86409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30807" y="3593495"/>
            <a:ext cx="957481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024599" y="4630987"/>
            <a:ext cx="831041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475830" y="4630987"/>
            <a:ext cx="957481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719736" y="5668479"/>
            <a:ext cx="116882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040216" y="5668479"/>
            <a:ext cx="957481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00311"/>
            <a:ext cx="1100137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70928" y="1361855"/>
            <a:ext cx="998103" cy="6885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248" y="1361855"/>
            <a:ext cx="998103" cy="6885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5951" y="2381763"/>
            <a:ext cx="998103" cy="6885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51584" y="4581128"/>
            <a:ext cx="129614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49961" y="4581128"/>
            <a:ext cx="129614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51584" y="5636205"/>
            <a:ext cx="93610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49961" y="5636205"/>
            <a:ext cx="129614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992505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1484784"/>
            <a:ext cx="998103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46622" y="1484784"/>
            <a:ext cx="998103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83415" y="2504692"/>
            <a:ext cx="1261873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11203" y="2504692"/>
            <a:ext cx="1829213" cy="7082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52692" y="3586146"/>
            <a:ext cx="998103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80176" y="3586146"/>
            <a:ext cx="998103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47185" y="4632430"/>
            <a:ext cx="998103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46621" y="4632430"/>
            <a:ext cx="998103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46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2025-08-12T07:38:22Z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