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50" r:id="rId27"/>
    <p:sldId id="351" r:id="rId28"/>
    <p:sldId id="352" r:id="rId29"/>
    <p:sldId id="353" r:id="rId30"/>
    <p:sldId id="354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7" r:id="rId43"/>
    <p:sldId id="368" r:id="rId44"/>
    <p:sldId id="369" r:id="rId45"/>
    <p:sldId id="370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  <p:sldId id="387" r:id="rId63"/>
    <p:sldId id="388" r:id="rId64"/>
    <p:sldId id="389" r:id="rId65"/>
    <p:sldId id="390" r:id="rId66"/>
    <p:sldId id="391" r:id="rId67"/>
    <p:sldId id="392" r:id="rId68"/>
    <p:sldId id="393" r:id="rId69"/>
    <p:sldId id="394" r:id="rId70"/>
    <p:sldId id="395" r:id="rId71"/>
    <p:sldId id="396" r:id="rId72"/>
    <p:sldId id="338" r:id="rId73"/>
    <p:sldId id="398" r:id="rId74"/>
    <p:sldId id="399" r:id="rId75"/>
    <p:sldId id="400" r:id="rId76"/>
    <p:sldId id="397" r:id="rId77"/>
    <p:sldId id="402" r:id="rId78"/>
    <p:sldId id="403" r:id="rId79"/>
    <p:sldId id="404" r:id="rId80"/>
    <p:sldId id="405" r:id="rId81"/>
  </p:sldIdLst>
  <p:sldSz cx="12192000" cy="6858000"/>
  <p:notesSz cx="6858000" cy="9144000"/>
  <p:custDataLst>
    <p:tags r:id="rId8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gs" Target="tags/tag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5" y="2952750"/>
            <a:ext cx="60007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68050" cy="293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62672" y="4082273"/>
            <a:ext cx="9983997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8771" y="1556792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204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276872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68050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7405" y="5175775"/>
            <a:ext cx="9983997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180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6471" y="2871665"/>
            <a:ext cx="11047866" cy="52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511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6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3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19250"/>
            <a:ext cx="114490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3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3910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07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1950" y="1556792"/>
            <a:ext cx="11468100" cy="4200872"/>
            <a:chOff x="361950" y="1556792"/>
            <a:chExt cx="11468100" cy="42008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1950" y="1556792"/>
              <a:ext cx="11468100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812" y="4005064"/>
              <a:ext cx="11382375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824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14487"/>
            <a:ext cx="113728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6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12776"/>
            <a:ext cx="114681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2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9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2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12776"/>
            <a:ext cx="113919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35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628800"/>
            <a:ext cx="11353800" cy="3672408"/>
            <a:chOff x="419100" y="1772816"/>
            <a:chExt cx="11353800" cy="36724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912" y="1772816"/>
              <a:ext cx="11306175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58555"/>
            <a:stretch/>
          </p:blipFill>
          <p:spPr>
            <a:xfrm>
              <a:off x="419100" y="3653013"/>
              <a:ext cx="11353800" cy="17922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23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28800"/>
            <a:ext cx="11572875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71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04962"/>
            <a:ext cx="114490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0602" y="1604962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609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43050"/>
            <a:ext cx="114300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0109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6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536422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496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29950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852936"/>
            <a:ext cx="9983997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6726" y="3301669"/>
            <a:ext cx="11047866" cy="1207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1397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95003"/>
            <a:ext cx="114585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116171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833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6160" y="1556792"/>
            <a:ext cx="10820400" cy="4104456"/>
            <a:chOff x="316160" y="1484784"/>
            <a:chExt cx="10820400" cy="41044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6160" y="1484784"/>
              <a:ext cx="10820400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518"/>
            <a:stretch/>
          </p:blipFill>
          <p:spPr>
            <a:xfrm>
              <a:off x="316160" y="3933056"/>
              <a:ext cx="10820400" cy="165618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15480" y="5242710"/>
            <a:ext cx="9983997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274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1108923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93017"/>
            <a:ext cx="11089232" cy="554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99685"/>
            <a:ext cx="11089232" cy="554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041525"/>
            <a:ext cx="11089232" cy="554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648193"/>
            <a:ext cx="11089232" cy="5545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1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54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23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1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6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81150"/>
            <a:ext cx="114204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628800"/>
            <a:ext cx="11496675" cy="4032448"/>
            <a:chOff x="347662" y="1628800"/>
            <a:chExt cx="11496675" cy="4032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7662" y="1628800"/>
              <a:ext cx="11496675" cy="2333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3946748"/>
              <a:ext cx="11430000" cy="1714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8046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883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77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20486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14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47825"/>
            <a:ext cx="108680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72816"/>
            <a:ext cx="114585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2348880"/>
            <a:ext cx="10769847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39" y="2973135"/>
            <a:ext cx="10769847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5439" y="3562219"/>
            <a:ext cx="10769847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1202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638300"/>
            <a:ext cx="114776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10779372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55440" y="2829119"/>
            <a:ext cx="10779372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55440" y="3418203"/>
            <a:ext cx="10779372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5440" y="4051250"/>
            <a:ext cx="10779372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55440" y="4640334"/>
            <a:ext cx="10779372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405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829925" cy="1858119"/>
            <a:chOff x="335360" y="1484784"/>
            <a:chExt cx="10829925" cy="18581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0829925" cy="119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2780928"/>
              <a:ext cx="10725150" cy="561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61990" y="1484784"/>
            <a:ext cx="10918585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1990" y="2109039"/>
            <a:ext cx="10918585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1990" y="2671747"/>
            <a:ext cx="10918585" cy="5868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120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33103"/>
            <a:ext cx="114395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52880"/>
            <a:ext cx="1087320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3377135"/>
            <a:ext cx="1087320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3966219"/>
            <a:ext cx="1087320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4590473"/>
            <a:ext cx="1087320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3432" y="5179557"/>
            <a:ext cx="1087320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83432" y="5795018"/>
            <a:ext cx="1087320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607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43062"/>
            <a:ext cx="114966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276872"/>
            <a:ext cx="720080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686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839450" cy="2809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7896" y="4068280"/>
            <a:ext cx="995468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21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37736"/>
            <a:ext cx="1087320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3961991"/>
            <a:ext cx="1087320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4551075"/>
            <a:ext cx="10873208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5140160"/>
            <a:ext cx="10873208" cy="589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3432" y="5755620"/>
            <a:ext cx="10873208" cy="508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782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8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00200"/>
            <a:ext cx="114300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77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7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94445"/>
            <a:ext cx="114585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81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03176"/>
            <a:ext cx="114395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12776"/>
            <a:ext cx="648072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867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132856"/>
            <a:ext cx="504056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91544" y="5157192"/>
            <a:ext cx="9828981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45259" y="5675938"/>
            <a:ext cx="9828981" cy="48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198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46103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726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8394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4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62100"/>
            <a:ext cx="114204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700808"/>
            <a:ext cx="10846990" cy="3023220"/>
            <a:chOff x="335360" y="1700808"/>
            <a:chExt cx="10846990" cy="30232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700808"/>
              <a:ext cx="9144000" cy="1095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9650" y="2780928"/>
              <a:ext cx="10172700" cy="1943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09650" y="2951320"/>
            <a:ext cx="1027092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9650" y="3557988"/>
            <a:ext cx="1027092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09650" y="4173449"/>
            <a:ext cx="1027092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802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44200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650" y="2185608"/>
            <a:ext cx="1027092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9650" y="2792276"/>
            <a:ext cx="1027092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077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05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19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28800"/>
            <a:ext cx="113252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26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5821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92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12118"/>
            <a:ext cx="114204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212976"/>
            <a:ext cx="720080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659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0135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89942"/>
            <a:ext cx="475252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801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650" y="2204864"/>
            <a:ext cx="1091899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09650" y="2811532"/>
            <a:ext cx="1091899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9650" y="3435784"/>
            <a:ext cx="1091899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09650" y="4024871"/>
            <a:ext cx="1091899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009650" y="4649123"/>
            <a:ext cx="1091899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09650" y="5282169"/>
            <a:ext cx="1091899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805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775"/>
            <a:ext cx="1145857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2809875"/>
            <a:ext cx="3888432" cy="475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65675" y="4058383"/>
            <a:ext cx="2574141" cy="475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65675" y="4638675"/>
            <a:ext cx="2574141" cy="4751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9467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48478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60340" y="2768461"/>
            <a:ext cx="9983997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6471" y="3217194"/>
            <a:ext cx="9983997" cy="6682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76325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5888" y="1657290"/>
            <a:ext cx="2088232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25126" y="2861836"/>
            <a:ext cx="2574929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20136" y="2861836"/>
            <a:ext cx="239239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6631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57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43" y="1412776"/>
            <a:ext cx="108680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068" y="1412776"/>
            <a:ext cx="10766491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0068" y="2019444"/>
            <a:ext cx="10766491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0068" y="2643698"/>
            <a:ext cx="10766491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0068" y="3259160"/>
            <a:ext cx="10766491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0068" y="3861048"/>
            <a:ext cx="10766491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0068" y="4472498"/>
            <a:ext cx="10766491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70068" y="5074386"/>
            <a:ext cx="10766491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239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70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823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70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727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19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632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22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727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49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156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452" y="1556792"/>
            <a:ext cx="107061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3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9625" y="1417519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60340" y="4509120"/>
            <a:ext cx="9983997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6471" y="4957853"/>
            <a:ext cx="11047866" cy="1207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537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8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33537"/>
            <a:ext cx="1151572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1633537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75</Words>
  <Application>Microsoft Office PowerPoint</Application>
  <PresentationFormat>宽屏</PresentationFormat>
  <Paragraphs>75</Paragraphs>
  <Slides>80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2025-08-12T06:40:02Z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