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7"/>
  </p:notesMasterIdLst>
  <p:handoutMasterIdLst>
    <p:handoutMasterId r:id="rId9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417" r:id="rId64"/>
    <p:sldId id="385" r:id="rId65"/>
    <p:sldId id="386" r:id="rId66"/>
    <p:sldId id="387" r:id="rId67"/>
    <p:sldId id="388" r:id="rId68"/>
    <p:sldId id="389" r:id="rId69"/>
    <p:sldId id="390" r:id="rId70"/>
    <p:sldId id="391" r:id="rId71"/>
    <p:sldId id="392" r:id="rId72"/>
    <p:sldId id="393" r:id="rId73"/>
    <p:sldId id="394" r:id="rId74"/>
    <p:sldId id="395" r:id="rId75"/>
    <p:sldId id="396" r:id="rId76"/>
    <p:sldId id="397" r:id="rId77"/>
    <p:sldId id="398" r:id="rId78"/>
    <p:sldId id="399" r:id="rId79"/>
    <p:sldId id="400" r:id="rId80"/>
    <p:sldId id="401" r:id="rId81"/>
    <p:sldId id="402" r:id="rId82"/>
    <p:sldId id="403" r:id="rId83"/>
    <p:sldId id="404" r:id="rId84"/>
    <p:sldId id="405" r:id="rId85"/>
    <p:sldId id="406" r:id="rId86"/>
    <p:sldId id="407" r:id="rId87"/>
    <p:sldId id="408" r:id="rId88"/>
    <p:sldId id="409" r:id="rId89"/>
    <p:sldId id="410" r:id="rId90"/>
    <p:sldId id="411" r:id="rId91"/>
    <p:sldId id="412" r:id="rId92"/>
    <p:sldId id="413" r:id="rId93"/>
    <p:sldId id="414" r:id="rId94"/>
    <p:sldId id="415" r:id="rId95"/>
    <p:sldId id="416" r:id="rId96"/>
  </p:sldIdLst>
  <p:sldSz cx="12192000" cy="6858000"/>
  <p:notesSz cx="6858000" cy="9144000"/>
  <p:custDataLst>
    <p:tags r:id="rId9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97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8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31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809875"/>
            <a:ext cx="9191625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77600" cy="536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10900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9080"/>
            <a:ext cx="116205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149080"/>
            <a:ext cx="1025234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500" y="4844521"/>
            <a:ext cx="1180189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1728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4394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700808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424297"/>
            <a:ext cx="11508407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6224" y="3373866"/>
            <a:ext cx="11508407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01375" cy="465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60" y="2545648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39" y="3269137"/>
            <a:ext cx="10513169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39" y="4218706"/>
            <a:ext cx="10513169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39" y="5141345"/>
            <a:ext cx="10513169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019300"/>
            <a:ext cx="110966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019299"/>
            <a:ext cx="3456384" cy="59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7" y="2814832"/>
            <a:ext cx="10444856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7" y="3764401"/>
            <a:ext cx="10444856" cy="816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8287"/>
            <a:ext cx="11649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53275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1504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068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9921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8889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8121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72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546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5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01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742950"/>
            <a:ext cx="11782425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871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51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14550"/>
            <a:ext cx="116014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3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71637"/>
            <a:ext cx="11544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6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4012"/>
            <a:ext cx="116205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6400"/>
            <a:ext cx="11658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9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271587"/>
            <a:ext cx="11458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54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5824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74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3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8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13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591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7560840" cy="500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5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91925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37" y="3429000"/>
            <a:ext cx="114776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52418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8119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088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33525"/>
            <a:ext cx="111823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6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31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4063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950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528762"/>
            <a:ext cx="111823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59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3"/>
            <a:ext cx="11630025" cy="51845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96952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61048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40279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19510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25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271"/>
          <a:stretch/>
        </p:blipFill>
        <p:spPr>
          <a:xfrm>
            <a:off x="263352" y="1412777"/>
            <a:ext cx="1173480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9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847"/>
          <a:stretch/>
        </p:blipFill>
        <p:spPr>
          <a:xfrm>
            <a:off x="191344" y="3284984"/>
            <a:ext cx="11601450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4160"/>
          <a:stretch/>
        </p:blipFill>
        <p:spPr>
          <a:xfrm>
            <a:off x="263352" y="1628800"/>
            <a:ext cx="11734800" cy="153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0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482"/>
          <a:stretch/>
        </p:blipFill>
        <p:spPr>
          <a:xfrm>
            <a:off x="258019" y="3140968"/>
            <a:ext cx="11534775" cy="26642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2999"/>
          <a:stretch/>
        </p:blipFill>
        <p:spPr>
          <a:xfrm>
            <a:off x="191344" y="1340768"/>
            <a:ext cx="11601450" cy="16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4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383441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418"/>
          <a:stretch/>
        </p:blipFill>
        <p:spPr>
          <a:xfrm>
            <a:off x="191344" y="3284984"/>
            <a:ext cx="11658600" cy="2592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3263"/>
          <a:stretch/>
        </p:blipFill>
        <p:spPr>
          <a:xfrm>
            <a:off x="348523" y="1540346"/>
            <a:ext cx="11534775" cy="1672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6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3573016"/>
            <a:ext cx="114490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2868"/>
          <a:stretch/>
        </p:blipFill>
        <p:spPr>
          <a:xfrm>
            <a:off x="263352" y="1556792"/>
            <a:ext cx="11658600" cy="170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1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844"/>
          <a:stretch/>
        </p:blipFill>
        <p:spPr>
          <a:xfrm>
            <a:off x="335360" y="1412776"/>
            <a:ext cx="1124475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4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7810"/>
          <a:stretch/>
        </p:blipFill>
        <p:spPr>
          <a:xfrm>
            <a:off x="335360" y="3140969"/>
            <a:ext cx="11525250" cy="25922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74836"/>
          <a:stretch/>
        </p:blipFill>
        <p:spPr>
          <a:xfrm>
            <a:off x="335360" y="1556792"/>
            <a:ext cx="11244758" cy="147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2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379"/>
          <a:stretch/>
        </p:blipFill>
        <p:spPr>
          <a:xfrm>
            <a:off x="202010" y="2483422"/>
            <a:ext cx="11791950" cy="17281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6201"/>
          <a:stretch/>
        </p:blipFill>
        <p:spPr>
          <a:xfrm>
            <a:off x="335360" y="1628800"/>
            <a:ext cx="11525250" cy="85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1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3429000"/>
            <a:ext cx="114776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1590"/>
          <a:stretch/>
        </p:blipFill>
        <p:spPr>
          <a:xfrm>
            <a:off x="200025" y="1628800"/>
            <a:ext cx="11791950" cy="175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205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9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57337"/>
            <a:ext cx="116205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1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268760"/>
            <a:ext cx="1132522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19312"/>
            <a:ext cx="1158240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7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90725"/>
            <a:ext cx="116776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14475"/>
            <a:ext cx="115824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02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19250"/>
            <a:ext cx="116967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373216"/>
            <a:ext cx="81915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1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38287"/>
            <a:ext cx="1180147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56479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689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081"/>
          <a:stretch/>
        </p:blipFill>
        <p:spPr>
          <a:xfrm>
            <a:off x="479376" y="1412776"/>
            <a:ext cx="1112520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3429000"/>
            <a:ext cx="1102042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2192"/>
          <a:stretch/>
        </p:blipFill>
        <p:spPr>
          <a:xfrm>
            <a:off x="532918" y="1642660"/>
            <a:ext cx="11126164" cy="178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62100"/>
            <a:ext cx="11696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257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412775"/>
            <a:ext cx="11220450" cy="532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7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484784"/>
            <a:ext cx="11763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1212"/>
            <a:ext cx="111442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677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9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932"/>
          <a:stretch/>
        </p:blipFill>
        <p:spPr>
          <a:xfrm>
            <a:off x="263352" y="1484784"/>
            <a:ext cx="11371435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985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657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065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6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5068"/>
          <a:stretch/>
        </p:blipFill>
        <p:spPr>
          <a:xfrm>
            <a:off x="263352" y="1472927"/>
            <a:ext cx="11371435" cy="2964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4493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0274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698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01638"/>
            <a:ext cx="115633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5900"/>
            <a:ext cx="114871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5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2562"/>
            <a:ext cx="116776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28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28812"/>
            <a:ext cx="115728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8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23975"/>
            <a:ext cx="118586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33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71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57325"/>
            <a:ext cx="116395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0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05000"/>
            <a:ext cx="116395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9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5919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4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57450"/>
            <a:ext cx="115919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02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438275"/>
            <a:ext cx="116490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31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66912"/>
            <a:ext cx="116776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35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0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4000"/>
            <a:ext cx="11515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6362"/>
            <a:ext cx="116681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21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4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81150"/>
            <a:ext cx="115538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6109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0" y="3573016"/>
            <a:ext cx="116205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57325"/>
            <a:ext cx="115252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6375"/>
            <a:ext cx="116395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2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7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2087"/>
            <a:ext cx="116014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5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30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00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81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01" y="3645024"/>
            <a:ext cx="111156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6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087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1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3087"/>
            <a:ext cx="116681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830956"/>
            <a:ext cx="1029855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492" y="2526396"/>
            <a:ext cx="11855087" cy="27748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4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681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78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4063" y="364502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6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71151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4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62125"/>
            <a:ext cx="116967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650" y="1746655"/>
            <a:ext cx="1017469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40" y="2433782"/>
            <a:ext cx="11712508" cy="2795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1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252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5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1830"/>
            <a:ext cx="10924803" cy="541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7787"/>
            <a:ext cx="113061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3899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53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817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2798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6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16</Words>
  <Application>Microsoft Office PowerPoint</Application>
  <PresentationFormat>宽屏</PresentationFormat>
  <Paragraphs>16</Paragraphs>
  <Slides>95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95</vt:i4>
      </vt:variant>
    </vt:vector>
  </HeadingPairs>
  <TitlesOfParts>
    <vt:vector size="9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2025-08-12T07:50:47Z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