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AF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47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2261"/>
            <a:ext cx="4210050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9409" y="4005064"/>
            <a:ext cx="75533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996952"/>
            <a:ext cx="1054266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149080"/>
            <a:ext cx="6768752" cy="609133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75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5380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8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394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03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1728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26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2870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3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680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3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871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1312720"/>
            <a:ext cx="10855077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060848"/>
            <a:ext cx="1119355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362" y="3130141"/>
            <a:ext cx="11125237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673" y="4032340"/>
            <a:ext cx="11125237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361" y="4960284"/>
            <a:ext cx="11125237" cy="65889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96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966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3475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92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37481"/>
            <a:ext cx="11125200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3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68075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79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028622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3933056"/>
            <a:ext cx="100811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4821079"/>
            <a:ext cx="1008112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22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9361040" cy="5523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772816"/>
            <a:ext cx="79208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0136" y="2564904"/>
            <a:ext cx="79208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4437112"/>
            <a:ext cx="79208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5445223"/>
            <a:ext cx="1800200" cy="589529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08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966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933056"/>
            <a:ext cx="10081120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37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89660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2230" y="1268760"/>
            <a:ext cx="10871738" cy="792088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412" y="2339619"/>
            <a:ext cx="6000627" cy="648072"/>
          </a:xfrm>
          <a:prstGeom prst="rect">
            <a:avLst/>
          </a:prstGeom>
          <a:solidFill>
            <a:srgbClr val="FCEA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69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2025-08-12T07:21:43Z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