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0287" y="3028950"/>
            <a:ext cx="7591425" cy="800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58600" cy="308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102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412776"/>
            <a:ext cx="1184910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2200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57461"/>
            <a:ext cx="11658600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8733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232123"/>
            <a:ext cx="11591925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2703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266825"/>
            <a:ext cx="11582400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2243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68100" cy="3533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4897581"/>
            <a:ext cx="11658600" cy="158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845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281112"/>
            <a:ext cx="11477625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1611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19361"/>
            <a:ext cx="11544300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618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34219"/>
            <a:ext cx="11525250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045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294978"/>
            <a:ext cx="11811000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5456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86410" cy="4824536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233487"/>
            <a:ext cx="11782425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1713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72816"/>
            <a:ext cx="11506200" cy="163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6524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056" y="1318509"/>
            <a:ext cx="11658600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423" y="2204864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640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239500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1959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40768"/>
            <a:ext cx="11887200" cy="2066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29888" y="1340768"/>
            <a:ext cx="10243482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6224" y="1916832"/>
            <a:ext cx="11724432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0123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68150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2112382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3032120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3946520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5992" y="4860920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2641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1134725" cy="170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1519952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2429680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8944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849100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3068960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3977016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4891416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5992" y="5823401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0308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3068960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3972344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4904331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4687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12354"/>
            <a:ext cx="11220450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1468338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2404442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3318842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5992" y="4233242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5992" y="5156434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4794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830050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3717033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8243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10950" cy="3095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54648" y="3158552"/>
            <a:ext cx="10054744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0476" y="3717032"/>
            <a:ext cx="11508407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3849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04131"/>
            <a:ext cx="11610975" cy="44291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03512" y="2204864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0608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553700" cy="154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45912" y="2382476"/>
            <a:ext cx="7894504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5605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801475" cy="517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2276872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435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91850" cy="1609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4073"/>
          <a:stretch/>
        </p:blipFill>
        <p:spPr>
          <a:xfrm>
            <a:off x="335360" y="3060923"/>
            <a:ext cx="10991850" cy="260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5597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420475" cy="126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29888" y="1556792"/>
            <a:ext cx="10054744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6224" y="2060848"/>
            <a:ext cx="11508407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168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1</Words>
  <Application>Microsoft Office PowerPoint</Application>
  <PresentationFormat>宽屏</PresentationFormat>
  <Paragraphs>1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2025-08-12T01:25:36Z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