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076575"/>
            <a:ext cx="73533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156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728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546330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283336"/>
            <a:ext cx="11508407" cy="2585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65" y="1484784"/>
            <a:ext cx="115728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461075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537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0775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300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700808"/>
            <a:ext cx="100091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453" y="2437814"/>
            <a:ext cx="11456178" cy="2719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14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198218"/>
            <a:ext cx="9363075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34076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67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299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08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44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85887"/>
            <a:ext cx="115347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84784"/>
            <a:ext cx="100091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221790"/>
            <a:ext cx="11508407" cy="3439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75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28498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48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472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3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0204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09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4014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628800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365806"/>
            <a:ext cx="11508407" cy="2503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89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423" y="3926160"/>
            <a:ext cx="1094422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2760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96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918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8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526492"/>
            <a:ext cx="989384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3301910"/>
            <a:ext cx="11508407" cy="25033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3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40" y="1340768"/>
            <a:ext cx="119157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75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299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0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585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71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513"/>
            <a:ext cx="114395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66837"/>
            <a:ext cx="114300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556792"/>
            <a:ext cx="993710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293798"/>
            <a:ext cx="11508407" cy="3511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07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347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588622"/>
            <a:ext cx="979308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325628"/>
            <a:ext cx="11508407" cy="26155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686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28355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490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728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683" y="3624808"/>
            <a:ext cx="112109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2025-08-12T04:12:27Z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