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3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60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7575" y="3038475"/>
            <a:ext cx="52768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475874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0000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109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10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64502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38203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14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98" y="1340768"/>
            <a:ext cx="116395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2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5375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7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109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31002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01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0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871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80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42968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5852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64502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0930" y="3645024"/>
            <a:ext cx="265697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9545" y="4717686"/>
            <a:ext cx="398436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6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109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8253" y="2204864"/>
            <a:ext cx="22680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8460" y="3259941"/>
            <a:ext cx="64117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99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756" y="1268760"/>
            <a:ext cx="11772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5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91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772816"/>
            <a:ext cx="102203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84482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6484" y="1844824"/>
            <a:ext cx="231124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446" y="2935071"/>
            <a:ext cx="103451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446" y="4022648"/>
            <a:ext cx="103451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38103"/>
            <a:ext cx="10391775" cy="2943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450912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509120"/>
            <a:ext cx="213486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0189" y="5608157"/>
            <a:ext cx="38036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6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6795"/>
            <a:ext cx="1107757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4553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3239" y="3455376"/>
            <a:ext cx="229135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536828"/>
            <a:ext cx="1021347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565527"/>
            <a:ext cx="10213479" cy="626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93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0204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7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5367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0190" y="1556792"/>
            <a:ext cx="25463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152" y="2647038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152" y="3737284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4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490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492896"/>
            <a:ext cx="7920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2528621"/>
            <a:ext cx="22582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3555" y="3618867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4645" y="4581128"/>
            <a:ext cx="10431360" cy="657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0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18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569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413973"/>
            <a:ext cx="22582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555" y="4504219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645" y="5466480"/>
            <a:ext cx="10431360" cy="657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960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585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9806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19" y="3455046"/>
            <a:ext cx="248957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555" y="4545292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645" y="5507553"/>
            <a:ext cx="10431360" cy="657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5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692" y="1340768"/>
            <a:ext cx="11010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39806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3455046"/>
            <a:ext cx="22582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3555" y="4545292"/>
            <a:ext cx="10431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57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585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888" y="357301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31002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681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2687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871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40142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77281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420888"/>
            <a:ext cx="1150840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76375"/>
            <a:ext cx="115538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7637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34725" cy="28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2641" y="4547195"/>
            <a:ext cx="1046797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2025-08-12T07:43:31Z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