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36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3971925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429000"/>
            <a:ext cx="48291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92" y="1252592"/>
            <a:ext cx="10839450" cy="558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9537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51449" y="2348880"/>
            <a:ext cx="79896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870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96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23623"/>
            <a:ext cx="8856984" cy="62990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88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348880"/>
            <a:ext cx="79896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14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632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0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67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339907"/>
            <a:ext cx="79928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53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061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31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326412"/>
            <a:ext cx="208823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347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12776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2900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43711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445224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97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728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401" y="1607046"/>
            <a:ext cx="1092517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9417" y="1607046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417" y="258358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417" y="3628195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96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6489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829495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821358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848389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5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56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1562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793" y="5301208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07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299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799" y="1395192"/>
            <a:ext cx="1077550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799" y="2415686"/>
            <a:ext cx="1077550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3799" y="3446584"/>
            <a:ext cx="1077550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799" y="4478540"/>
            <a:ext cx="1077550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799" y="5542409"/>
            <a:ext cx="1077550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9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76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8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775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5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2992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162880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67734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3721957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37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490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26412"/>
            <a:ext cx="640871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6870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592" y="1772816"/>
            <a:ext cx="1061504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592" y="2789720"/>
            <a:ext cx="1061504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592" y="3839597"/>
            <a:ext cx="1061504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88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58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67100"/>
            <a:ext cx="1101722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4496592"/>
            <a:ext cx="1101722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536282"/>
            <a:ext cx="1101722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62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6800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88376"/>
            <a:ext cx="1066800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508284"/>
            <a:ext cx="1066800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554571"/>
            <a:ext cx="1066800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588248"/>
            <a:ext cx="1066800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30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129" y="1700808"/>
            <a:ext cx="107346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748661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9331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4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68075" cy="3619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52664" y="3527384"/>
            <a:ext cx="35283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04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12776"/>
            <a:ext cx="208823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16" y="1340768"/>
            <a:ext cx="112776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348880"/>
            <a:ext cx="141410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987" y="3333619"/>
            <a:ext cx="295676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9694" y="4283188"/>
            <a:ext cx="333016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71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75256"/>
            <a:ext cx="91004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6202" y="3342408"/>
            <a:ext cx="628549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424" y="3307240"/>
            <a:ext cx="155811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6203" y="4274392"/>
            <a:ext cx="158739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4274392"/>
            <a:ext cx="249422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918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683224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63691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77941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544288"/>
            <a:ext cx="669674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2276872"/>
            <a:ext cx="79896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2025-08-12T07:37:22Z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