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handoutMasterIdLst>
    <p:handoutMasterId r:id="rId4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9" d="100"/>
          <a:sy n="109" d="100"/>
        </p:scale>
        <p:origin x="1086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3005137"/>
            <a:ext cx="115728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1822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9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3" y="1268760"/>
            <a:ext cx="116300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63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918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6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156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873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287125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581128"/>
            <a:ext cx="11639550" cy="150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7136" y="456732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224" y="5369878"/>
            <a:ext cx="11508407" cy="812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41277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28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99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91875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40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53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67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88" y="1447945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224" y="2184950"/>
            <a:ext cx="11508407" cy="3836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8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52562"/>
            <a:ext cx="11820525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443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50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1347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506488"/>
            <a:ext cx="5472608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4272" y="1506488"/>
            <a:ext cx="2953880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232" y="2586608"/>
            <a:ext cx="486069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63897" y="2586608"/>
            <a:ext cx="4860695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789" y="3684312"/>
            <a:ext cx="2052819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52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28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96625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4674840"/>
            <a:ext cx="122413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1116" y="5782670"/>
            <a:ext cx="122413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7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347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42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013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780928"/>
            <a:ext cx="122413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1116" y="3888758"/>
            <a:ext cx="1224136" cy="626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36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919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7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252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5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9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8494"/>
            <a:ext cx="115252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30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53455"/>
            <a:ext cx="117538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17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3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62075"/>
            <a:ext cx="11553825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90" y="5589240"/>
            <a:ext cx="11563350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5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81125"/>
            <a:ext cx="115728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34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7787"/>
            <a:ext cx="116490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6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14450"/>
            <a:ext cx="1166812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29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8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04925"/>
            <a:ext cx="1159192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8319" y="2420888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9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93" y="1412776"/>
            <a:ext cx="109251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08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289" y="1244302"/>
            <a:ext cx="117633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35699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49398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56332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73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139" y="1293465"/>
            <a:ext cx="118205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60283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8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8220"/>
            <a:ext cx="110585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9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2871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41277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49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84312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47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9212"/>
            <a:ext cx="11630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4290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58112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3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680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514600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31223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555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81" y="1306413"/>
            <a:ext cx="117252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54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17848"/>
            <a:ext cx="111633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35449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4692424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9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6325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5992" y="1340768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92" y="2492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992" y="3635896"/>
            <a:ext cx="11478146" cy="770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75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0013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2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492896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36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81343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7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900" cy="76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060848"/>
            <a:ext cx="8343900" cy="2952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5373216"/>
            <a:ext cx="7867650" cy="600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5720" y="2102290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7880" y="5373216"/>
            <a:ext cx="10054744" cy="470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89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114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2564904"/>
            <a:ext cx="719689" cy="576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51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2025-08-12T01:06:23Z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