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3076575"/>
            <a:ext cx="5000625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109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3645024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221088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06" y="1322701"/>
            <a:ext cx="117157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871" y="134076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918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44275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500699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132856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34076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871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50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277600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702503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34888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61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9289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2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204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37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9038" y="4581128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374" y="5229200"/>
            <a:ext cx="11508407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03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48478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636801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06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871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10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68075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556792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204864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18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5169"/>
            <a:ext cx="117538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9289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53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394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46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395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5112" y="3717032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448" y="4454038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50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402"/>
            <a:ext cx="116776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7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37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299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84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382375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867862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564904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841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3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34775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63691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438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537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34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252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1896" y="3789040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437112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11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32" y="1268760"/>
            <a:ext cx="1150620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7016" y="4653136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5390142"/>
            <a:ext cx="11508407" cy="1351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8478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823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334750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628800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225" y="2132856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252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871" y="1340657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2756"/>
            <a:ext cx="11087100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31" y="2204864"/>
            <a:ext cx="112871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70</cp:revision>
  <dcterms:created xsi:type="dcterms:W3CDTF">2015-09-16T06:44:00Z</dcterms:created>
  <dcterms:modified xsi:type="dcterms:W3CDTF">2025-08-12T04:06:08Z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