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324" r:id="rId3"/>
    <p:sldId id="325" r:id="rId4"/>
    <p:sldId id="326" r:id="rId5"/>
    <p:sldId id="327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74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5" r:id="rId43"/>
    <p:sldId id="366" r:id="rId44"/>
    <p:sldId id="367" r:id="rId45"/>
    <p:sldId id="368" r:id="rId46"/>
    <p:sldId id="369" r:id="rId47"/>
    <p:sldId id="370" r:id="rId48"/>
    <p:sldId id="371" r:id="rId49"/>
    <p:sldId id="372" r:id="rId50"/>
    <p:sldId id="373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758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80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7506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333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829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9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6870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826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605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2852737"/>
            <a:ext cx="841057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610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566862"/>
            <a:ext cx="112109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24012"/>
            <a:ext cx="111823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7" y="2095500"/>
            <a:ext cx="11134725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268760"/>
            <a:ext cx="11658600" cy="5184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126876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" y="1147762"/>
            <a:ext cx="111918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4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43100"/>
            <a:ext cx="115443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7236" y="2013479"/>
            <a:ext cx="99973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708920"/>
            <a:ext cx="11508407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13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2033587"/>
            <a:ext cx="592455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3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123950"/>
            <a:ext cx="117443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02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2019300"/>
            <a:ext cx="116586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5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109662"/>
            <a:ext cx="1171575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43050"/>
            <a:ext cx="115919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12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476"/>
          <a:stretch/>
        </p:blipFill>
        <p:spPr>
          <a:xfrm>
            <a:off x="314325" y="1484784"/>
            <a:ext cx="11563350" cy="36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87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0274"/>
          <a:stretch/>
        </p:blipFill>
        <p:spPr>
          <a:xfrm>
            <a:off x="314325" y="1412776"/>
            <a:ext cx="11563350" cy="24482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390588"/>
            <a:ext cx="99973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1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6490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2768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19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52575"/>
            <a:ext cx="1115377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38287"/>
            <a:ext cx="117157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284984"/>
            <a:ext cx="104411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242792"/>
            <a:ext cx="1044116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33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495550"/>
            <a:ext cx="11896725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8664"/>
            <a:ext cx="1026464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54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556792"/>
            <a:ext cx="11582400" cy="3525209"/>
            <a:chOff x="304800" y="1556792"/>
            <a:chExt cx="11582400" cy="35252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556792"/>
              <a:ext cx="1158240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60870"/>
            <a:stretch/>
          </p:blipFill>
          <p:spPr>
            <a:xfrm>
              <a:off x="479376" y="3281801"/>
              <a:ext cx="11153775" cy="1800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5992" y="31585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1490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46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9130"/>
          <a:stretch/>
        </p:blipFill>
        <p:spPr>
          <a:xfrm>
            <a:off x="335360" y="1556792"/>
            <a:ext cx="11153775" cy="28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567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928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3367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70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2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9282"/>
            <a:ext cx="115919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776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7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147762"/>
            <a:ext cx="115919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58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3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544300" cy="515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56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05025"/>
            <a:ext cx="115728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2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71750"/>
            <a:ext cx="116776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653136"/>
            <a:ext cx="70008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39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844824"/>
            <a:ext cx="11553825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285293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206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013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39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340768"/>
            <a:ext cx="109156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836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109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742873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049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2882"/>
            <a:ext cx="116490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71625"/>
            <a:ext cx="110585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79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0768"/>
            <a:ext cx="117062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1022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4928016"/>
            <a:ext cx="100584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27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8104"/>
            <a:ext cx="11696700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3140968"/>
            <a:ext cx="101926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079520"/>
            <a:ext cx="101926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92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00250"/>
            <a:ext cx="106489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33305"/>
            <a:ext cx="101926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971857"/>
            <a:ext cx="101926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930219"/>
            <a:ext cx="1019263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01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62100"/>
            <a:ext cx="116109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2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75"/>
            <a:ext cx="1129665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247775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186327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109519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076672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4991073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9376" y="5958226"/>
            <a:ext cx="1108923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960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07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00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9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28800"/>
            <a:ext cx="116014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5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3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43062"/>
            <a:ext cx="116871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44824"/>
            <a:ext cx="11668125" cy="237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00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47812"/>
            <a:ext cx="116586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814512"/>
            <a:ext cx="113442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3960" y="3645024"/>
            <a:ext cx="979308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709" y="4221088"/>
            <a:ext cx="11208922" cy="1063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51835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1628800"/>
            <a:ext cx="1143952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7236" y="1800449"/>
            <a:ext cx="99973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49589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13</Words>
  <Application>Microsoft Office PowerPoint</Application>
  <PresentationFormat>宽屏</PresentationFormat>
  <Paragraphs>13</Paragraphs>
  <Slides>50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2025-08-12T07:50:05Z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