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47" r:id="rId15"/>
    <p:sldId id="348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40412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2261"/>
            <a:ext cx="4210050" cy="1590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3429000"/>
            <a:ext cx="7677150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296650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1657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675" y="1628800"/>
            <a:ext cx="1121092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2944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163300" cy="288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815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95136"/>
            <a:ext cx="9944100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305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158" y="1484784"/>
            <a:ext cx="11220450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3286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484784"/>
            <a:ext cx="11334750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484784"/>
            <a:ext cx="10657184" cy="586891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2348880"/>
            <a:ext cx="11089232" cy="6588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8848" y="3284984"/>
            <a:ext cx="11291262" cy="6588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221088"/>
            <a:ext cx="4320480" cy="6588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9002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334750" cy="522922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87125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7430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350" y="1282402"/>
            <a:ext cx="11144250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64461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1125200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204864"/>
            <a:ext cx="864096" cy="6588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2906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268075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3140968"/>
            <a:ext cx="9577064" cy="6588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4005064"/>
            <a:ext cx="9865096" cy="720080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4954268"/>
            <a:ext cx="6480720" cy="6588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5488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44250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204865"/>
            <a:ext cx="9848106" cy="57606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60694" y="3068960"/>
            <a:ext cx="9763898" cy="6588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31504" y="4015890"/>
            <a:ext cx="2808312" cy="6588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0195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48975" cy="4562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5440" y="3140968"/>
            <a:ext cx="10009112" cy="6588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4077072"/>
            <a:ext cx="10513168" cy="6588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4971792"/>
            <a:ext cx="10585176" cy="6588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5925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0906125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1556792"/>
            <a:ext cx="10657184" cy="630072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1104" y="2420888"/>
            <a:ext cx="10705455" cy="720080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374992"/>
            <a:ext cx="7272808" cy="6588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116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1</Words>
  <Application>Microsoft Office PowerPoint</Application>
  <PresentationFormat>宽屏</PresentationFormat>
  <Paragraphs>1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2025-08-12T02:51:34Z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