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3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2938462"/>
            <a:ext cx="1002982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791825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556792"/>
            <a:ext cx="158417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996808" y="2691000"/>
            <a:ext cx="256368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728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708920"/>
            <a:ext cx="252028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03912" y="3717032"/>
            <a:ext cx="26642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8489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1412665"/>
            <a:ext cx="32403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28048" y="2492785"/>
            <a:ext cx="352839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114808" y="3549196"/>
            <a:ext cx="45897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148228" y="4702442"/>
            <a:ext cx="183620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352274" y="5766311"/>
            <a:ext cx="232790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02774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781" y="1575493"/>
            <a:ext cx="1046178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9530" y="2658616"/>
            <a:ext cx="1046178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530" y="3740070"/>
            <a:ext cx="1046178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9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9077"/>
            <a:ext cx="111823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356992"/>
            <a:ext cx="1036915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188" y="4419528"/>
            <a:ext cx="1036915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188" y="5483396"/>
            <a:ext cx="1036915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72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5495925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777827"/>
            <a:ext cx="11449050" cy="3819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72264" y="386104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2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661145"/>
            <a:ext cx="11010900" cy="3856087"/>
            <a:chOff x="335360" y="1373113"/>
            <a:chExt cx="11010900" cy="38560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73113"/>
              <a:ext cx="11010900" cy="2847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9220" b="82316"/>
            <a:stretch/>
          </p:blipFill>
          <p:spPr>
            <a:xfrm>
              <a:off x="710630" y="4365104"/>
              <a:ext cx="10635630" cy="8640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9961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25052"/>
          <a:stretch/>
        </p:blipFill>
        <p:spPr>
          <a:xfrm>
            <a:off x="263352" y="1711027"/>
            <a:ext cx="11715750" cy="36621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943275"/>
            <a:ext cx="100811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0420" y="4787337"/>
            <a:ext cx="100811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314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243" y="350100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58112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28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80962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27501" y="4148969"/>
            <a:ext cx="171251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70301" y="5168877"/>
            <a:ext cx="1449635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0775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243" y="1609544"/>
            <a:ext cx="11021349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717419"/>
            <a:ext cx="11021349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798873"/>
            <a:ext cx="11021349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10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77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775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243" y="14127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146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61363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73905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36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7290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969"/>
            <a:ext cx="11706225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4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89" y="1412776"/>
            <a:ext cx="117633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1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91925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739" y="3429000"/>
            <a:ext cx="10725150" cy="79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19736" y="3457264"/>
            <a:ext cx="36003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11344" y="3457264"/>
            <a:ext cx="36003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363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41277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332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81153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932945"/>
            <a:ext cx="374441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51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9225"/>
            <a:ext cx="11591925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419225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7725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93535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6306" y="1412776"/>
            <a:ext cx="446804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28090" y="2494230"/>
            <a:ext cx="153586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44513" y="3505346"/>
            <a:ext cx="153586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635720" y="4639554"/>
            <a:ext cx="2676303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9061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25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1163300" cy="161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808986"/>
            <a:ext cx="82809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140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04937"/>
            <a:ext cx="1169670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5" y="3429000"/>
            <a:ext cx="996185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2284" y="4509120"/>
            <a:ext cx="996185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844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8411"/>
            <a:ext cx="108013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378696"/>
            <a:ext cx="996185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4213" y="4458816"/>
            <a:ext cx="996185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4213" y="5557854"/>
            <a:ext cx="996185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2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06" y="1268760"/>
            <a:ext cx="117157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08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591675" cy="3095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800" y="1484784"/>
            <a:ext cx="5184576" cy="720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384032" y="2558363"/>
            <a:ext cx="144016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561548" y="3645024"/>
            <a:ext cx="248678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2636912"/>
            <a:ext cx="4896544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97134" y="3699337"/>
            <a:ext cx="728749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727557" y="4736829"/>
            <a:ext cx="7287498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63350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2564904"/>
            <a:ext cx="252028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395237" y="3573016"/>
            <a:ext cx="252028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18628" y="4631096"/>
            <a:ext cx="620981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11010900" cy="2000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1901134"/>
            <a:ext cx="66904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58525" y="2973797"/>
            <a:ext cx="66904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63225" cy="4029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2420888"/>
            <a:ext cx="302433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35960" y="3501008"/>
            <a:ext cx="13681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62537" y="4538500"/>
            <a:ext cx="1368152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9361"/>
            <a:ext cx="1077277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412776"/>
            <a:ext cx="28803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52184" y="2476645"/>
            <a:ext cx="28803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64152" y="3424712"/>
            <a:ext cx="2880320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916706" y="4514958"/>
            <a:ext cx="4787806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35560" y="5589240"/>
            <a:ext cx="12241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43</Words>
  <Application>Microsoft Office PowerPoint</Application>
  <PresentationFormat>宽屏</PresentationFormat>
  <Paragraphs>43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79</cp:revision>
  <dcterms:created xsi:type="dcterms:W3CDTF">2015-09-16T06:44:00Z</dcterms:created>
  <dcterms:modified xsi:type="dcterms:W3CDTF">2025-08-12T07:34:20Z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