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2"/>
    <p:sldId id="324" r:id="rId3"/>
    <p:sldId id="367" r:id="rId4"/>
    <p:sldId id="368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2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97" r:id="rId34"/>
    <p:sldId id="398" r:id="rId35"/>
    <p:sldId id="399" r:id="rId36"/>
    <p:sldId id="400" r:id="rId37"/>
    <p:sldId id="401" r:id="rId38"/>
    <p:sldId id="402" r:id="rId39"/>
    <p:sldId id="403" r:id="rId40"/>
    <p:sldId id="404" r:id="rId41"/>
    <p:sldId id="405" r:id="rId42"/>
    <p:sldId id="406" r:id="rId43"/>
    <p:sldId id="407" r:id="rId44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528887"/>
            <a:ext cx="11506200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186721"/>
            <a:ext cx="11017224" cy="559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67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490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0142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447944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232912"/>
            <a:ext cx="11508407" cy="2276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0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420777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3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157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298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443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356992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17712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52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60848"/>
            <a:ext cx="117633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61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40768"/>
            <a:ext cx="1174432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88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56" y="1412776"/>
            <a:ext cx="116205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63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13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23987"/>
            <a:ext cx="118205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69" y="4077072"/>
            <a:ext cx="115633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4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34988"/>
            <a:ext cx="115919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1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53455"/>
            <a:ext cx="116014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9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7363"/>
            <a:ext cx="117729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6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02221"/>
            <a:ext cx="116871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2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993035"/>
            <a:ext cx="1144905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001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10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7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77838"/>
            <a:ext cx="1183005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6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87363"/>
            <a:ext cx="115919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44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43930"/>
            <a:ext cx="1174432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7196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41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8705"/>
            <a:ext cx="116395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01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31" y="1268760"/>
            <a:ext cx="116681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486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39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34658"/>
            <a:ext cx="112109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4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3500"/>
            <a:ext cx="116776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7" y="3328944"/>
            <a:ext cx="10204937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4149080"/>
            <a:ext cx="11680314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7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916" y="3176136"/>
            <a:ext cx="107880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26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3000"/>
            <a:ext cx="112395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6876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4704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23178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21651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9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147" y="1268760"/>
            <a:ext cx="118205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1866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2210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95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585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880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208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5832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22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581" y="1312887"/>
            <a:ext cx="116490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56936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7216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334708"/>
            <a:ext cx="10984722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568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538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3904" y="4409064"/>
            <a:ext cx="993710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49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9513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3400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8637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9748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98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4131"/>
            <a:ext cx="1183005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6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0120"/>
            <a:ext cx="109632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284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3148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3404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4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966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407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80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096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499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106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4394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9" y="4005064"/>
            <a:ext cx="9934575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679" y="1309754"/>
            <a:ext cx="719689" cy="607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6093296"/>
            <a:ext cx="979308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9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0796"/>
            <a:ext cx="117443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34888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51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918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44" y="2996952"/>
            <a:ext cx="109156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5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429309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5113232"/>
            <a:ext cx="11508407" cy="1484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7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434698"/>
            <a:ext cx="719689" cy="698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06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2025-08-12T01:00:01Z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