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4210050" cy="1590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3212976"/>
            <a:ext cx="7877175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8715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988840"/>
            <a:ext cx="10369152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5420" y="2780928"/>
            <a:ext cx="9757084" cy="59399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3050" y="4047020"/>
            <a:ext cx="11439459" cy="129005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7245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401425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6764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36332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59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372850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074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201400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504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106150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145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201400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1556792"/>
            <a:ext cx="648072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1251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010900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484784"/>
            <a:ext cx="10225136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2215691"/>
            <a:ext cx="10585176" cy="594123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0194" y="2893912"/>
            <a:ext cx="10586365" cy="607095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0194" y="3585105"/>
            <a:ext cx="10370342" cy="563975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9446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34750" cy="3562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201400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656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172825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944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201400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5424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68075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1412776"/>
            <a:ext cx="648072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5877273"/>
            <a:ext cx="2304256" cy="53079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237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44275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2060848"/>
            <a:ext cx="288032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42493" y="2060848"/>
            <a:ext cx="288032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59316" y="2060848"/>
            <a:ext cx="288032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7043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05840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1412776"/>
            <a:ext cx="10009112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2204865"/>
            <a:ext cx="9937104" cy="57606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3966" y="2914119"/>
            <a:ext cx="9860505" cy="57457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3539053"/>
            <a:ext cx="9721080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7698" y="4229891"/>
            <a:ext cx="4286173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2854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763250" cy="3457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l="4053" t="7665" b="-1"/>
          <a:stretch/>
        </p:blipFill>
        <p:spPr>
          <a:xfrm>
            <a:off x="407368" y="4870351"/>
            <a:ext cx="10756499" cy="85310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03512" y="2708920"/>
            <a:ext cx="9289032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3460185"/>
            <a:ext cx="9793088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440" y="4211450"/>
            <a:ext cx="9793088" cy="566533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16306" y="5033283"/>
            <a:ext cx="7327966" cy="588333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718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2025-08-12T07:23:24Z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