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  <p:sldId id="353" r:id="rId31"/>
    <p:sldId id="354" r:id="rId32"/>
    <p:sldId id="355" r:id="rId33"/>
    <p:sldId id="356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696575" cy="140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870" y="3356992"/>
            <a:ext cx="7105650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62162"/>
            <a:ext cx="117729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2996952"/>
            <a:ext cx="3528392" cy="648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47210" y="3884975"/>
            <a:ext cx="2776582" cy="6481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8628" y="2133600"/>
            <a:ext cx="10629900" cy="2647673"/>
            <a:chOff x="781050" y="2133600"/>
            <a:chExt cx="10629900" cy="26476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050" y="2133600"/>
              <a:ext cx="10629900" cy="25908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/>
            <a:srcRect l="16050" t="24662" r="79885" b="69779"/>
            <a:stretch/>
          </p:blipFill>
          <p:spPr>
            <a:xfrm>
              <a:off x="4223792" y="4637257"/>
              <a:ext cx="432048" cy="144016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4165426" y="2133600"/>
            <a:ext cx="5328592" cy="64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65426" y="3127131"/>
            <a:ext cx="5328592" cy="64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73538" y="4061937"/>
            <a:ext cx="4968552" cy="64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38300"/>
            <a:ext cx="116014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464168"/>
            <a:ext cx="10337228" cy="64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59496" y="4413737"/>
            <a:ext cx="10337228" cy="64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0088"/>
            <a:ext cx="10337228" cy="64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343472" y="3289657"/>
            <a:ext cx="10337228" cy="64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43472" y="5153627"/>
            <a:ext cx="10337228" cy="64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28825"/>
            <a:ext cx="111347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47447"/>
            <a:ext cx="10337228" cy="64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15480" y="3979432"/>
            <a:ext cx="10337228" cy="64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33537"/>
            <a:ext cx="11630025" cy="3590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5600" y="3378696"/>
            <a:ext cx="28083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8708" y="3378696"/>
            <a:ext cx="28083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0455" y="3378696"/>
            <a:ext cx="158338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65347" y="4337058"/>
            <a:ext cx="158338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30478" y="4363434"/>
            <a:ext cx="2657610" cy="7440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3847"/>
            <a:ext cx="111823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251176"/>
            <a:ext cx="424847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2196072"/>
            <a:ext cx="352839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196072"/>
            <a:ext cx="289066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5856" y="3125832"/>
            <a:ext cx="353873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54840" y="4068280"/>
            <a:ext cx="140074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4068280"/>
            <a:ext cx="453650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36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144250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544968"/>
            <a:ext cx="43204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3849" y="3544968"/>
            <a:ext cx="293251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65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17" y="1484784"/>
            <a:ext cx="111156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412776"/>
            <a:ext cx="28083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86455" y="1395192"/>
            <a:ext cx="28083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6455" y="2335967"/>
            <a:ext cx="280831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4978" y="3276744"/>
            <a:ext cx="407495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37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61070"/>
            <a:ext cx="117252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3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84486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077072"/>
            <a:ext cx="16561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34416" y="5096980"/>
            <a:ext cx="328977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44824"/>
            <a:ext cx="1145857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268" y="1748888"/>
            <a:ext cx="1111934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268" y="2689665"/>
            <a:ext cx="1111934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28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49660"/>
            <a:ext cx="115633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44966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9783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3728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6093296"/>
            <a:ext cx="993710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20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40" y="1484784"/>
            <a:ext cx="116586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819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340768"/>
            <a:ext cx="118776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37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12776"/>
            <a:ext cx="116490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79975"/>
          <a:stretch/>
        </p:blipFill>
        <p:spPr>
          <a:xfrm>
            <a:off x="171450" y="5114975"/>
            <a:ext cx="11849100" cy="95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79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21534"/>
          <a:stretch/>
        </p:blipFill>
        <p:spPr>
          <a:xfrm>
            <a:off x="171450" y="1556792"/>
            <a:ext cx="11849100" cy="374441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84432" y="162880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89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25538"/>
            <a:ext cx="10906125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0744" y="3701658"/>
            <a:ext cx="9865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9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6008" y="3356992"/>
            <a:ext cx="344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3700" y="3356992"/>
            <a:ext cx="344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09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257647"/>
            <a:ext cx="1162050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1069669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12074"/>
            <a:ext cx="1069669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917681"/>
            <a:ext cx="1069669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24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457325"/>
            <a:ext cx="97726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6311" y="1556792"/>
            <a:ext cx="136776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41142" y="2559115"/>
            <a:ext cx="471529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21334" y="3631777"/>
            <a:ext cx="313490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121334" y="4607723"/>
            <a:ext cx="176675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78210"/>
            <a:ext cx="115919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27687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58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5875"/>
            <a:ext cx="116109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7472" y="5046772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52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7621"/>
            <a:ext cx="117348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67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2829"/>
            <a:ext cx="116967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86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1196752"/>
            <a:ext cx="8905875" cy="56612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1268760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9936" y="2235914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19936" y="3194275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19936" y="4143844"/>
            <a:ext cx="424847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84032" y="5102206"/>
            <a:ext cx="201622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63952" y="6021288"/>
            <a:ext cx="201622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66850"/>
            <a:ext cx="116395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564904"/>
            <a:ext cx="518457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686825" y="3532058"/>
            <a:ext cx="167287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66411" y="4613512"/>
            <a:ext cx="340585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00300"/>
            <a:ext cx="116776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573016"/>
            <a:ext cx="67687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268760"/>
            <a:ext cx="11420475" cy="51463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54080" y="2132856"/>
            <a:ext cx="167802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51984" y="2994502"/>
            <a:ext cx="167802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54107" y="3961656"/>
            <a:ext cx="167802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808984" y="4797041"/>
            <a:ext cx="114300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54588" y="5733145"/>
            <a:ext cx="17454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2487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852936"/>
            <a:ext cx="10801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48128" y="3861048"/>
            <a:ext cx="14401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69479"/>
            <a:ext cx="9286875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1655176"/>
            <a:ext cx="172819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47928" y="2604745"/>
            <a:ext cx="172819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62382" y="3544968"/>
            <a:ext cx="258594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42474" y="4485745"/>
            <a:ext cx="310179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451266" y="5417728"/>
            <a:ext cx="346183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40</Words>
  <Application>Microsoft Office PowerPoint</Application>
  <PresentationFormat>宽屏</PresentationFormat>
  <Paragraphs>40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2025-08-12T01:37:40Z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