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0"/>
  </p:notesMasterIdLst>
  <p:handoutMasterIdLst>
    <p:handoutMasterId r:id="rId81"/>
  </p:handoutMasterIdLst>
  <p:sldIdLst>
    <p:sldId id="302" r:id="rId2"/>
    <p:sldId id="338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62" r:id="rId27"/>
    <p:sldId id="363" r:id="rId28"/>
    <p:sldId id="364" r:id="rId29"/>
    <p:sldId id="365" r:id="rId30"/>
    <p:sldId id="366" r:id="rId31"/>
    <p:sldId id="367" r:id="rId32"/>
    <p:sldId id="368" r:id="rId33"/>
    <p:sldId id="369" r:id="rId34"/>
    <p:sldId id="370" r:id="rId35"/>
    <p:sldId id="371" r:id="rId36"/>
    <p:sldId id="372" r:id="rId37"/>
    <p:sldId id="373" r:id="rId38"/>
    <p:sldId id="374" r:id="rId39"/>
    <p:sldId id="375" r:id="rId40"/>
    <p:sldId id="376" r:id="rId41"/>
    <p:sldId id="377" r:id="rId42"/>
    <p:sldId id="378" r:id="rId43"/>
    <p:sldId id="379" r:id="rId44"/>
    <p:sldId id="380" r:id="rId45"/>
    <p:sldId id="381" r:id="rId46"/>
    <p:sldId id="382" r:id="rId47"/>
    <p:sldId id="383" r:id="rId48"/>
    <p:sldId id="384" r:id="rId49"/>
    <p:sldId id="385" r:id="rId50"/>
    <p:sldId id="386" r:id="rId51"/>
    <p:sldId id="387" r:id="rId52"/>
    <p:sldId id="388" r:id="rId53"/>
    <p:sldId id="389" r:id="rId54"/>
    <p:sldId id="390" r:id="rId55"/>
    <p:sldId id="391" r:id="rId56"/>
    <p:sldId id="392" r:id="rId57"/>
    <p:sldId id="393" r:id="rId58"/>
    <p:sldId id="394" r:id="rId59"/>
    <p:sldId id="395" r:id="rId60"/>
    <p:sldId id="396" r:id="rId61"/>
    <p:sldId id="397" r:id="rId62"/>
    <p:sldId id="398" r:id="rId63"/>
    <p:sldId id="399" r:id="rId64"/>
    <p:sldId id="400" r:id="rId65"/>
    <p:sldId id="401" r:id="rId66"/>
    <p:sldId id="402" r:id="rId67"/>
    <p:sldId id="403" r:id="rId68"/>
    <p:sldId id="404" r:id="rId69"/>
    <p:sldId id="405" r:id="rId70"/>
    <p:sldId id="406" r:id="rId71"/>
    <p:sldId id="407" r:id="rId72"/>
    <p:sldId id="408" r:id="rId73"/>
    <p:sldId id="409" r:id="rId74"/>
    <p:sldId id="410" r:id="rId75"/>
    <p:sldId id="411" r:id="rId76"/>
    <p:sldId id="412" r:id="rId77"/>
    <p:sldId id="413" r:id="rId78"/>
    <p:sldId id="414" r:id="rId79"/>
  </p:sldIdLst>
  <p:sldSz cx="12192000" cy="6858000"/>
  <p:notesSz cx="6858000" cy="9144000"/>
  <p:custDataLst>
    <p:tags r:id="rId8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962275"/>
            <a:ext cx="76485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32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12776"/>
            <a:ext cx="113823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2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2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28800"/>
            <a:ext cx="114109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3496022"/>
            <a:ext cx="113919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31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98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19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556792"/>
            <a:ext cx="112966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61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32520"/>
            <a:ext cx="1138237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4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6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84784"/>
            <a:ext cx="110394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57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556792"/>
            <a:ext cx="114966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836251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51766" y="5922352"/>
            <a:ext cx="2129626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89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19250"/>
            <a:ext cx="1149667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60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03945"/>
            <a:ext cx="113538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33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412776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188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680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34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058525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8648" y="1700808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204864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032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412776"/>
            <a:ext cx="11477625" cy="4824536"/>
            <a:chOff x="357187" y="1412776"/>
            <a:chExt cx="11477625" cy="48245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187" y="1412776"/>
              <a:ext cx="11477625" cy="2400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903687"/>
              <a:ext cx="10982325" cy="2333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48528" y="14127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80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775"/>
            <a:ext cx="110109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78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775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76232" y="1529202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132856"/>
            <a:ext cx="11508407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6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204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58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680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7152" y="3959432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232264" y="442989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659932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90650"/>
            <a:ext cx="113919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362377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19046" y="5055147"/>
            <a:ext cx="6509202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8603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80928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14518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96388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029978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663024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84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82992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602424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35468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869058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502104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15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556792"/>
            <a:ext cx="11410950" cy="3028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4653136"/>
            <a:ext cx="1147762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53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28800"/>
            <a:ext cx="114204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26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09725"/>
            <a:ext cx="114490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0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464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85912"/>
            <a:ext cx="114490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90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775"/>
            <a:ext cx="114490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51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9100" y="1632768"/>
            <a:ext cx="11353800" cy="4172496"/>
            <a:chOff x="419100" y="1624012"/>
            <a:chExt cx="11353800" cy="41724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9100" y="1624012"/>
              <a:ext cx="11353800" cy="3609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9100" y="5301208"/>
              <a:ext cx="11182350" cy="495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310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5287" y="1484784"/>
            <a:ext cx="11401425" cy="4200525"/>
            <a:chOff x="395287" y="1484784"/>
            <a:chExt cx="11401425" cy="42005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4337" y="1484784"/>
              <a:ext cx="11363325" cy="3609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287" y="5094759"/>
              <a:ext cx="11401425" cy="590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4743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322512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38635" y="5621950"/>
            <a:ext cx="997236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5827" y="6193450"/>
            <a:ext cx="997236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450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00808"/>
            <a:ext cx="1145857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9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700808"/>
            <a:ext cx="114109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12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5963" y="2044163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3552" y="5157192"/>
            <a:ext cx="967711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640" y="5760846"/>
            <a:ext cx="11508407" cy="4144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9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52936"/>
            <a:ext cx="11056730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59838"/>
            <a:ext cx="1105673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102890"/>
            <a:ext cx="1105673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33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75953"/>
            <a:ext cx="114776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97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10763250" cy="4272136"/>
            <a:chOff x="335360" y="1556792"/>
            <a:chExt cx="10763250" cy="427213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10763250" cy="119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2780928"/>
              <a:ext cx="10706100" cy="30480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35360" y="1437480"/>
            <a:ext cx="11056730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2061966"/>
            <a:ext cx="1105673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2696226"/>
            <a:ext cx="1105673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3328060"/>
            <a:ext cx="1105673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360" y="3962320"/>
            <a:ext cx="1105673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5360" y="4576568"/>
            <a:ext cx="1105673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5360" y="5210828"/>
            <a:ext cx="1105673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82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300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2576" y="2682544"/>
            <a:ext cx="11056730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576" y="3307030"/>
            <a:ext cx="11056730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7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106150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276872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603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56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108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276872"/>
            <a:ext cx="3322043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48508" y="2909918"/>
            <a:ext cx="7819700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9696" y="3551756"/>
            <a:ext cx="7786539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48508" y="4149634"/>
            <a:ext cx="2635124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41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484784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2355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628800"/>
            <a:ext cx="114395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98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66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5287" y="1556792"/>
            <a:ext cx="11401425" cy="2367508"/>
            <a:chOff x="395287" y="1556792"/>
            <a:chExt cx="11401425" cy="23675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287" y="1556792"/>
              <a:ext cx="11401425" cy="18192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3429000"/>
              <a:ext cx="2524125" cy="495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425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6344"/>
            <a:ext cx="114395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1286344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30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2107" y="2060848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976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2040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005064"/>
            <a:ext cx="10397199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814" y="4437112"/>
            <a:ext cx="11620233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8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775"/>
            <a:ext cx="113919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0486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856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685" y="1497310"/>
            <a:ext cx="108108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8360" y="3861048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472" y="4429534"/>
            <a:ext cx="11508407" cy="5116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44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28800"/>
            <a:ext cx="114681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80928"/>
            <a:ext cx="1026464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400394"/>
            <a:ext cx="1026464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024648"/>
            <a:ext cx="1026464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22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0810875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69696"/>
            <a:ext cx="1058517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806746"/>
            <a:ext cx="1058517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69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077575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005064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584" y="443711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57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81125"/>
            <a:ext cx="114204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5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28800"/>
            <a:ext cx="114490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07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4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484784"/>
            <a:ext cx="11410950" cy="4843241"/>
            <a:chOff x="390525" y="1268760"/>
            <a:chExt cx="11410950" cy="48432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0537" y="1268760"/>
              <a:ext cx="11210925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0525" y="4978526"/>
              <a:ext cx="11410950" cy="1133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651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484784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955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585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70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3850" y="1556792"/>
            <a:ext cx="11544300" cy="3524250"/>
            <a:chOff x="323850" y="1556792"/>
            <a:chExt cx="11544300" cy="3524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556792"/>
              <a:ext cx="11544300" cy="1152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6698" y="2709317"/>
              <a:ext cx="10763250" cy="2371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040216" y="1537311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981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7918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06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824888"/>
            <a:ext cx="3096344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40242" y="3449142"/>
            <a:ext cx="3435678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40242" y="4047019"/>
            <a:ext cx="3435678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3985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8108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628800"/>
            <a:ext cx="2664296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2200300"/>
            <a:ext cx="2664296" cy="50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09367" y="2771800"/>
            <a:ext cx="2271209" cy="50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2713" y="3393832"/>
            <a:ext cx="1666863" cy="508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28736" y="3460615"/>
            <a:ext cx="2807224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003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3452986"/>
            <a:ext cx="10982325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155721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11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87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91825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569477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208545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800400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421884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4028552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85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632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07933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138209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738856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360340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967008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18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628800"/>
            <a:ext cx="11391900" cy="4171925"/>
            <a:chOff x="400050" y="1628800"/>
            <a:chExt cx="11391900" cy="4171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628800"/>
              <a:ext cx="11391900" cy="1704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6800" y="3429000"/>
              <a:ext cx="10725150" cy="2371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56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7537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356992"/>
            <a:ext cx="11737304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90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68705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13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7346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74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08348"/>
            <a:ext cx="107251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1632"/>
            <a:ext cx="107632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35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109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7432" y="4005064"/>
            <a:ext cx="80648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87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789040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463488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070158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729581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40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27</Words>
  <Application>Microsoft Office PowerPoint</Application>
  <PresentationFormat>宽屏</PresentationFormat>
  <Paragraphs>27</Paragraphs>
  <Slides>78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78</vt:i4>
      </vt:variant>
    </vt:vector>
  </HeadingPairs>
  <TitlesOfParts>
    <vt:vector size="8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96</cp:revision>
  <dcterms:created xsi:type="dcterms:W3CDTF">2015-09-16T06:44:00Z</dcterms:created>
  <dcterms:modified xsi:type="dcterms:W3CDTF">2025-08-12T07:13:28Z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