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  <p:sldId id="359" r:id="rId37"/>
    <p:sldId id="360" r:id="rId38"/>
    <p:sldId id="361" r:id="rId39"/>
    <p:sldId id="362" r:id="rId40"/>
    <p:sldId id="363" r:id="rId41"/>
    <p:sldId id="364" r:id="rId42"/>
    <p:sldId id="365" r:id="rId43"/>
    <p:sldId id="367" r:id="rId44"/>
    <p:sldId id="368" r:id="rId45"/>
    <p:sldId id="369" r:id="rId46"/>
    <p:sldId id="370" r:id="rId47"/>
    <p:sldId id="371" r:id="rId48"/>
    <p:sldId id="372" r:id="rId49"/>
    <p:sldId id="373" r:id="rId50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976562"/>
            <a:ext cx="73342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347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276872"/>
            <a:ext cx="35283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5205" y="3314365"/>
            <a:ext cx="35283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0904" y="4337056"/>
            <a:ext cx="95624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3810" y="5327584"/>
            <a:ext cx="399125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5327583"/>
            <a:ext cx="44644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73" y="2577802"/>
            <a:ext cx="11572875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59" y="1268760"/>
            <a:ext cx="56483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69690"/>
            <a:ext cx="113538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6969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9305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393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6680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3569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4131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632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66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91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64502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414908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94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00808"/>
            <a:ext cx="117919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0145"/>
            <a:ext cx="111061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7471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705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7290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104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3775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16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871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7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538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85282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2490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64917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098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29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7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251"/>
            <a:ext cx="11582400" cy="55001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241251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06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9504"/>
            <a:ext cx="11534775" cy="541985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520" y="6165304"/>
            <a:ext cx="655272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95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8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156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711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705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553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6643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43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7755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5349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6461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4056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96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8250"/>
            <a:ext cx="11525250" cy="54311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201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6109"/>
            <a:ext cx="11496675" cy="54132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609329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08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1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0109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425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361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6482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28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6792"/>
            <a:ext cx="97917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96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583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881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8169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0160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45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82266"/>
            <a:ext cx="1176337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967" y="259026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8065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650504"/>
            <a:ext cx="10858500" cy="3650704"/>
            <a:chOff x="263352" y="1268760"/>
            <a:chExt cx="10858500" cy="3650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858500" cy="2686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005064"/>
              <a:ext cx="7096125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703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1177290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678620"/>
            <a:ext cx="667036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3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300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38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43" y="1723231"/>
            <a:ext cx="10906125" cy="4010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672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7089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7387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7575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88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12887"/>
            <a:ext cx="115728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869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8394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4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57" y="1412776"/>
            <a:ext cx="113823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4720" y="4554752"/>
            <a:ext cx="46085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66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728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3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8107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3016"/>
            <a:ext cx="9793088" cy="597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23578"/>
            <a:ext cx="108108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877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120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33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722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49330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3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9156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8536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8553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09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5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28800"/>
            <a:ext cx="78486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07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2776"/>
            <a:ext cx="118110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70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5767"/>
            <a:ext cx="11677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4023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344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632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76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5824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000"/>
            <a:ext cx="1000911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07707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24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395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23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394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4739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92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5215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5590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218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220325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8128" y="2420888"/>
            <a:ext cx="15121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1367" y="3432003"/>
            <a:ext cx="15121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28982" y="5463026"/>
            <a:ext cx="458324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299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484784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21976" y="2504691"/>
            <a:ext cx="326205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02569" y="3524599"/>
            <a:ext cx="16496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7014" y="4509009"/>
            <a:ext cx="203725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204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556792"/>
            <a:ext cx="17281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9184" y="2564793"/>
            <a:ext cx="43673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347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3501008"/>
            <a:ext cx="3312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501008"/>
            <a:ext cx="128835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0905" y="4544288"/>
            <a:ext cx="28529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68" y="1279224"/>
            <a:ext cx="11039475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953125"/>
            <a:ext cx="1933575" cy="90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73186" y="2276872"/>
            <a:ext cx="447494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279" y="2276872"/>
            <a:ext cx="272027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7987" y="3287986"/>
            <a:ext cx="211849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60" y="5301097"/>
            <a:ext cx="35283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279" y="5301208"/>
            <a:ext cx="2720271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7987" y="6040433"/>
            <a:ext cx="95757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</Words>
  <Application>Microsoft Office PowerPoint</Application>
  <PresentationFormat>宽屏</PresentationFormat>
  <Paragraphs>7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2025-08-12T02:01:38Z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